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embeddedFontLst>
    <p:embeddedFont>
      <p:font typeface="Calibri Light" panose="020F0302020204030204" pitchFamily="34" charset="0"/>
      <p:regular r:id="rId23"/>
    </p:embeddedFont>
    <p:embeddedFont>
      <p:font typeface="B Mitra" panose="00000400000000000000" pitchFamily="2" charset="-78"/>
      <p:regular r:id="rId24"/>
      <p:bold r:id="rId25"/>
    </p:embeddedFont>
    <p:embeddedFont>
      <p:font typeface="B Jadid" panose="00000700000000000000" pitchFamily="2" charset="-78"/>
      <p:bold r:id="rId26"/>
    </p:embeddedFont>
    <p:embeddedFont>
      <p:font typeface="B Titr" panose="00000700000000000000" pitchFamily="2" charset="-78"/>
      <p:bold r:id="rId27"/>
    </p:embeddedFont>
    <p:embeddedFont>
      <p:font typeface="B Badr" panose="00000400000000000000" pitchFamily="2" charset="-78"/>
      <p:regular r:id="rId28"/>
      <p:bold r:id="rId29"/>
    </p:embeddedFont>
    <p:embeddedFont>
      <p:font typeface="Urdu Typesetting" panose="03020402040406030203" pitchFamily="66" charset="-78"/>
      <p:regular r:id="rId30"/>
      <p:bold r:id="rId31"/>
    </p:embeddedFont>
    <p:embeddedFont>
      <p:font typeface="Entezar     &lt;---------" panose="00000700000000000000" pitchFamily="2" charset="-78"/>
      <p:bold r:id="rId32"/>
    </p:embeddedFont>
    <p:embeddedFont>
      <p:font typeface="Tahoma" panose="020B0604030504040204" pitchFamily="34" charset="0"/>
      <p:regular r:id="rId33"/>
      <p:bold r:id="rId34"/>
    </p:embeddedFont>
    <p:embeddedFont>
      <p:font typeface="Calibri" panose="020F0502020204030204" pitchFamily="34" charset="0"/>
      <p:regular r:id="rId35"/>
      <p:bold r:id="rId36"/>
    </p:embeddedFont>
    <p:embeddedFont>
      <p:font typeface="B Siavash" panose="00000400000000000000" pitchFamily="2" charset="-78"/>
      <p:regular r:id="rId37"/>
    </p:embeddedFont>
    <p:embeddedFont>
      <p:font typeface="B Arash" panose="00000400000000000000" pitchFamily="2" charset="-78"/>
      <p:regular r:id="rId38"/>
    </p:embeddedFont>
  </p:embeddedFontLst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D245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>
        <p:scale>
          <a:sx n="66" d="100"/>
          <a:sy n="66" d="100"/>
        </p:scale>
        <p:origin x="336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F70317-E462-43BB-9828-641539FCC247}" type="doc">
      <dgm:prSet loTypeId="urn:microsoft.com/office/officeart/2005/8/layout/hList6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pPr rtl="1"/>
          <a:endParaRPr lang="fa-IR"/>
        </a:p>
      </dgm:t>
    </dgm:pt>
    <dgm:pt modelId="{148402CE-73E4-40AD-9140-934B35D07476}">
      <dgm:prSet/>
      <dgm:spPr>
        <a:solidFill>
          <a:srgbClr val="000099"/>
        </a:solidFill>
      </dgm:spPr>
      <dgm:t>
        <a:bodyPr/>
        <a:lstStyle/>
        <a:p>
          <a:pPr rtl="1"/>
          <a:r>
            <a:rPr lang="fa-IR" b="1" smtClean="0">
              <a:cs typeface="B Titr" panose="00000700000000000000" pitchFamily="2" charset="-78"/>
            </a:rPr>
            <a:t>با اين توان محدود</a:t>
          </a:r>
          <a:endParaRPr lang="fa-IR">
            <a:cs typeface="B Titr" panose="00000700000000000000" pitchFamily="2" charset="-78"/>
          </a:endParaRPr>
        </a:p>
      </dgm:t>
    </dgm:pt>
    <dgm:pt modelId="{6A6F390A-AF7C-462E-B7B8-7572AA535F4F}" type="parTrans" cxnId="{F6D0369A-3193-4AFB-88BA-0D5EE5CEA429}">
      <dgm:prSet/>
      <dgm:spPr/>
      <dgm:t>
        <a:bodyPr/>
        <a:lstStyle/>
        <a:p>
          <a:pPr rtl="1"/>
          <a:endParaRPr lang="fa-IR"/>
        </a:p>
      </dgm:t>
    </dgm:pt>
    <dgm:pt modelId="{A40F7E72-26FB-4A35-9BEF-6EC606B0846C}" type="sibTrans" cxnId="{F6D0369A-3193-4AFB-88BA-0D5EE5CEA429}">
      <dgm:prSet/>
      <dgm:spPr/>
      <dgm:t>
        <a:bodyPr/>
        <a:lstStyle/>
        <a:p>
          <a:pPr rtl="1"/>
          <a:endParaRPr lang="fa-IR"/>
        </a:p>
      </dgm:t>
    </dgm:pt>
    <dgm:pt modelId="{9A2C9BE0-DEAF-4753-B9A6-E00DA8424038}" type="pres">
      <dgm:prSet presAssocID="{67F70317-E462-43BB-9828-641539FCC247}" presName="Name0" presStyleCnt="0">
        <dgm:presLayoutVars>
          <dgm:dir val="rev"/>
          <dgm:resizeHandles val="exact"/>
        </dgm:presLayoutVars>
      </dgm:prSet>
      <dgm:spPr/>
    </dgm:pt>
    <dgm:pt modelId="{0ED46AEA-E3DC-4459-9D93-B4AE4C8A9027}" type="pres">
      <dgm:prSet presAssocID="{148402CE-73E4-40AD-9140-934B35D07476}" presName="node" presStyleLbl="node1" presStyleIdx="0" presStyleCnt="1">
        <dgm:presLayoutVars>
          <dgm:bulletEnabled val="1"/>
        </dgm:presLayoutVars>
      </dgm:prSet>
      <dgm:spPr/>
    </dgm:pt>
  </dgm:ptLst>
  <dgm:cxnLst>
    <dgm:cxn modelId="{F6D0369A-3193-4AFB-88BA-0D5EE5CEA429}" srcId="{67F70317-E462-43BB-9828-641539FCC247}" destId="{148402CE-73E4-40AD-9140-934B35D07476}" srcOrd="0" destOrd="0" parTransId="{6A6F390A-AF7C-462E-B7B8-7572AA535F4F}" sibTransId="{A40F7E72-26FB-4A35-9BEF-6EC606B0846C}"/>
    <dgm:cxn modelId="{ADE8D926-A101-4BE4-8053-8595BA43202A}" type="presOf" srcId="{148402CE-73E4-40AD-9140-934B35D07476}" destId="{0ED46AEA-E3DC-4459-9D93-B4AE4C8A9027}" srcOrd="0" destOrd="0" presId="urn:microsoft.com/office/officeart/2005/8/layout/hList6"/>
    <dgm:cxn modelId="{E620A21E-0985-45A1-A728-B81C02598AF3}" type="presOf" srcId="{67F70317-E462-43BB-9828-641539FCC247}" destId="{9A2C9BE0-DEAF-4753-B9A6-E00DA8424038}" srcOrd="0" destOrd="0" presId="urn:microsoft.com/office/officeart/2005/8/layout/hList6"/>
    <dgm:cxn modelId="{057353BA-83A0-4363-9CED-3C677A474227}" type="presParOf" srcId="{9A2C9BE0-DEAF-4753-B9A6-E00DA8424038}" destId="{0ED46AEA-E3DC-4459-9D93-B4AE4C8A9027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D69D350-D8F7-4471-BE9C-76C867055227}" type="doc">
      <dgm:prSet loTypeId="urn:microsoft.com/office/officeart/2005/8/layout/hierarchy4" loCatId="hierarchy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pPr rtl="1"/>
          <a:endParaRPr lang="fa-IR"/>
        </a:p>
      </dgm:t>
    </dgm:pt>
    <dgm:pt modelId="{B83C5FBB-5AC2-4E5F-8C90-F6E600847D59}">
      <dgm:prSet custT="1"/>
      <dgm:spPr>
        <a:solidFill>
          <a:srgbClr val="C00000"/>
        </a:solidFill>
      </dgm:spPr>
      <dgm:t>
        <a:bodyPr/>
        <a:lstStyle/>
        <a:p>
          <a:pPr rtl="1"/>
          <a:r>
            <a:rPr lang="fa-IR" sz="4400" smtClean="0">
              <a:cs typeface="B Mitra" panose="00000400000000000000" pitchFamily="2" charset="-78"/>
            </a:rPr>
            <a:t>ويژگي‌ها و اصولي اصلي برنامه‌ريزي و مديريت فردي</a:t>
          </a:r>
          <a:endParaRPr lang="fa-IR" sz="4400">
            <a:cs typeface="B Mitra" panose="00000400000000000000" pitchFamily="2" charset="-78"/>
          </a:endParaRPr>
        </a:p>
      </dgm:t>
    </dgm:pt>
    <dgm:pt modelId="{71ECB229-3E5C-4FC2-8830-FE91CA407251}" type="parTrans" cxnId="{8F95D523-D44B-4F1B-9A57-140889F18A83}">
      <dgm:prSet/>
      <dgm:spPr/>
      <dgm:t>
        <a:bodyPr/>
        <a:lstStyle/>
        <a:p>
          <a:pPr rtl="1"/>
          <a:endParaRPr lang="fa-IR"/>
        </a:p>
      </dgm:t>
    </dgm:pt>
    <dgm:pt modelId="{E740A48F-3ECA-4E8C-82E1-25D2F9AD0D66}" type="sibTrans" cxnId="{8F95D523-D44B-4F1B-9A57-140889F18A83}">
      <dgm:prSet/>
      <dgm:spPr/>
      <dgm:t>
        <a:bodyPr/>
        <a:lstStyle/>
        <a:p>
          <a:pPr rtl="1"/>
          <a:endParaRPr lang="fa-IR"/>
        </a:p>
      </dgm:t>
    </dgm:pt>
    <dgm:pt modelId="{6928483B-9A22-4DA6-A405-CFA528168999}">
      <dgm:prSet custT="1"/>
      <dgm:spPr/>
      <dgm:t>
        <a:bodyPr/>
        <a:lstStyle/>
        <a:p>
          <a:pPr rtl="1"/>
          <a:r>
            <a:rPr lang="fa-IR" sz="2800" smtClean="0">
              <a:effectLst/>
              <a:latin typeface="Tahoma" panose="020B0604030504040204" pitchFamily="34" charset="0"/>
              <a:ea typeface="Calibri" panose="020F0502020204030204" pitchFamily="34" charset="0"/>
              <a:cs typeface="B Mitra" panose="00000400000000000000" pitchFamily="2" charset="-78"/>
            </a:rPr>
            <a:t>تعيين اولويت‌ها؛ پس از تهيه فهرست اهداف بلند‌مدت و كوتاه‌مدت شخصي، خانوادگي و كاري، ضروري است که آنها را به ترتيب اولويت معين انجام دهيم.</a:t>
          </a:r>
          <a:endParaRPr lang="fa-IR" sz="2800">
            <a:cs typeface="B Mitra" panose="00000400000000000000" pitchFamily="2" charset="-78"/>
          </a:endParaRPr>
        </a:p>
      </dgm:t>
    </dgm:pt>
    <dgm:pt modelId="{C714E890-DB22-4F8E-A915-6D2B80E311F1}" type="parTrans" cxnId="{3957C2BF-B3A9-4544-8A30-A6A373F13AF8}">
      <dgm:prSet/>
      <dgm:spPr/>
      <dgm:t>
        <a:bodyPr/>
        <a:lstStyle/>
        <a:p>
          <a:pPr rtl="1"/>
          <a:endParaRPr lang="fa-IR"/>
        </a:p>
      </dgm:t>
    </dgm:pt>
    <dgm:pt modelId="{2EDA4C2A-4A9E-4185-B50D-B736F4C90337}" type="sibTrans" cxnId="{3957C2BF-B3A9-4544-8A30-A6A373F13AF8}">
      <dgm:prSet/>
      <dgm:spPr/>
      <dgm:t>
        <a:bodyPr/>
        <a:lstStyle/>
        <a:p>
          <a:pPr rtl="1"/>
          <a:endParaRPr lang="fa-IR"/>
        </a:p>
      </dgm:t>
    </dgm:pt>
    <dgm:pt modelId="{958E3450-B92B-4338-AE81-58D867E0A270}">
      <dgm:prSet custT="1"/>
      <dgm:spPr/>
      <dgm:t>
        <a:bodyPr/>
        <a:lstStyle/>
        <a:p>
          <a:pPr rtl="1"/>
          <a:r>
            <a:rPr lang="fa-IR" sz="2800" smtClean="0">
              <a:effectLst/>
              <a:latin typeface="Tahoma" panose="020B0604030504040204" pitchFamily="34" charset="0"/>
              <a:ea typeface="Calibri" panose="020F0502020204030204" pitchFamily="34" charset="0"/>
              <a:cs typeface="B Mitra" panose="00000400000000000000" pitchFamily="2" charset="-78"/>
            </a:rPr>
            <a:t>رعايت اولويت‌ها؛ تا زماني كه كار مهم‌تر و با درجه اولويت بالاتر زمين‌ مانده است، دست به كارهاي كم اهميت‌تر نزنيم.</a:t>
          </a:r>
          <a:endParaRPr lang="fa-IR" sz="2800">
            <a:cs typeface="B Mitra" panose="00000400000000000000" pitchFamily="2" charset="-78"/>
          </a:endParaRPr>
        </a:p>
      </dgm:t>
    </dgm:pt>
    <dgm:pt modelId="{98B3AED5-A40D-49F4-B20C-C8F1E479C141}" type="parTrans" cxnId="{9B0527A0-FC71-4B18-8C72-CF493BB6F9D3}">
      <dgm:prSet/>
      <dgm:spPr/>
      <dgm:t>
        <a:bodyPr/>
        <a:lstStyle/>
        <a:p>
          <a:pPr rtl="1"/>
          <a:endParaRPr lang="fa-IR"/>
        </a:p>
      </dgm:t>
    </dgm:pt>
    <dgm:pt modelId="{946DCF4E-9C33-4043-BF7F-82A86EC490E3}" type="sibTrans" cxnId="{9B0527A0-FC71-4B18-8C72-CF493BB6F9D3}">
      <dgm:prSet/>
      <dgm:spPr/>
      <dgm:t>
        <a:bodyPr/>
        <a:lstStyle/>
        <a:p>
          <a:pPr rtl="1"/>
          <a:endParaRPr lang="fa-IR"/>
        </a:p>
      </dgm:t>
    </dgm:pt>
    <dgm:pt modelId="{BEF3DCD7-2A4C-41EE-ADA8-A7C20B7E29DD}">
      <dgm:prSet custT="1"/>
      <dgm:spPr/>
      <dgm:t>
        <a:bodyPr/>
        <a:lstStyle/>
        <a:p>
          <a:pPr rtl="1"/>
          <a:r>
            <a:rPr lang="fa-IR" sz="2800" smtClean="0">
              <a:effectLst/>
              <a:latin typeface="Tahoma" panose="020B0604030504040204" pitchFamily="34" charset="0"/>
              <a:ea typeface="Calibri" panose="020F0502020204030204" pitchFamily="34" charset="0"/>
              <a:cs typeface="B Mitra" panose="00000400000000000000" pitchFamily="2" charset="-78"/>
            </a:rPr>
            <a:t>مقيد شدن به عمل و كنترل مداوم</a:t>
          </a:r>
          <a:endParaRPr lang="fa-IR" sz="2800">
            <a:cs typeface="B Mitra" panose="00000400000000000000" pitchFamily="2" charset="-78"/>
          </a:endParaRPr>
        </a:p>
      </dgm:t>
    </dgm:pt>
    <dgm:pt modelId="{185D7632-929A-49D9-83AD-3AD11E3D7873}" type="parTrans" cxnId="{F9F88678-B2C8-4EFE-AFD4-3EC3DF475C3E}">
      <dgm:prSet/>
      <dgm:spPr/>
      <dgm:t>
        <a:bodyPr/>
        <a:lstStyle/>
        <a:p>
          <a:pPr rtl="1"/>
          <a:endParaRPr lang="fa-IR"/>
        </a:p>
      </dgm:t>
    </dgm:pt>
    <dgm:pt modelId="{136D9FB8-18E1-4AF7-B749-B625584826C8}" type="sibTrans" cxnId="{F9F88678-B2C8-4EFE-AFD4-3EC3DF475C3E}">
      <dgm:prSet/>
      <dgm:spPr/>
      <dgm:t>
        <a:bodyPr/>
        <a:lstStyle/>
        <a:p>
          <a:pPr rtl="1"/>
          <a:endParaRPr lang="fa-IR"/>
        </a:p>
      </dgm:t>
    </dgm:pt>
    <dgm:pt modelId="{F57F1B2B-5D0C-43CB-9464-C3E39846DC45}">
      <dgm:prSet custT="1"/>
      <dgm:spPr/>
      <dgm:t>
        <a:bodyPr/>
        <a:lstStyle/>
        <a:p>
          <a:pPr rtl="1"/>
          <a:r>
            <a:rPr lang="fa-IR" sz="2800" smtClean="0">
              <a:effectLst/>
              <a:latin typeface="Tahoma" panose="020B0604030504040204" pitchFamily="34" charset="0"/>
              <a:ea typeface="Calibri" panose="020F0502020204030204" pitchFamily="34" charset="0"/>
              <a:cs typeface="B Mitra" panose="00000400000000000000" pitchFamily="2" charset="-78"/>
            </a:rPr>
            <a:t>هدف‌گذاري؛ پيش‌شرط لازم و كليد مديريت زمان موفق است. تعيين هدف، اصلي‌ترين مهارت در دستيابي به موفقيت است.</a:t>
          </a:r>
          <a:endParaRPr lang="fa-IR" sz="2800">
            <a:cs typeface="B Mitra" panose="00000400000000000000" pitchFamily="2" charset="-78"/>
          </a:endParaRPr>
        </a:p>
      </dgm:t>
    </dgm:pt>
    <dgm:pt modelId="{98B5EAFD-B79B-4229-912E-1405A542B896}" type="sibTrans" cxnId="{D33273CB-98CF-476C-9328-DF282B25D419}">
      <dgm:prSet/>
      <dgm:spPr/>
      <dgm:t>
        <a:bodyPr/>
        <a:lstStyle/>
        <a:p>
          <a:pPr rtl="1"/>
          <a:endParaRPr lang="fa-IR"/>
        </a:p>
      </dgm:t>
    </dgm:pt>
    <dgm:pt modelId="{7CDCEE4E-32A3-42F6-AA61-FE9AEA99B104}" type="parTrans" cxnId="{D33273CB-98CF-476C-9328-DF282B25D419}">
      <dgm:prSet/>
      <dgm:spPr/>
      <dgm:t>
        <a:bodyPr/>
        <a:lstStyle/>
        <a:p>
          <a:pPr rtl="1"/>
          <a:endParaRPr lang="fa-IR"/>
        </a:p>
      </dgm:t>
    </dgm:pt>
    <dgm:pt modelId="{79334359-9E7C-4BA0-9980-0B0CDFC1F608}" type="pres">
      <dgm:prSet presAssocID="{FD69D350-D8F7-4471-BE9C-76C867055227}" presName="Name0" presStyleCnt="0">
        <dgm:presLayoutVars>
          <dgm:chPref val="1"/>
          <dgm:dir val="rev"/>
          <dgm:animOne val="branch"/>
          <dgm:animLvl val="lvl"/>
          <dgm:resizeHandles/>
        </dgm:presLayoutVars>
      </dgm:prSet>
      <dgm:spPr/>
    </dgm:pt>
    <dgm:pt modelId="{F6CD474B-5053-48B2-AFB6-8A36BEDEF6D5}" type="pres">
      <dgm:prSet presAssocID="{B83C5FBB-5AC2-4E5F-8C90-F6E600847D59}" presName="vertOne" presStyleCnt="0"/>
      <dgm:spPr/>
    </dgm:pt>
    <dgm:pt modelId="{2931F11B-8776-43DA-9BC8-6604B5860147}" type="pres">
      <dgm:prSet presAssocID="{B83C5FBB-5AC2-4E5F-8C90-F6E600847D59}" presName="txOne" presStyleLbl="node0" presStyleIdx="0" presStyleCnt="1" custScaleY="39646">
        <dgm:presLayoutVars>
          <dgm:chPref val="3"/>
        </dgm:presLayoutVars>
      </dgm:prSet>
      <dgm:spPr/>
    </dgm:pt>
    <dgm:pt modelId="{FAF6BFF2-FF88-46DD-94C6-E18AB6963075}" type="pres">
      <dgm:prSet presAssocID="{B83C5FBB-5AC2-4E5F-8C90-F6E600847D59}" presName="parTransOne" presStyleCnt="0"/>
      <dgm:spPr/>
    </dgm:pt>
    <dgm:pt modelId="{874E5683-CCC4-4766-902E-0DA2A02DC213}" type="pres">
      <dgm:prSet presAssocID="{B83C5FBB-5AC2-4E5F-8C90-F6E600847D59}" presName="horzOne" presStyleCnt="0"/>
      <dgm:spPr/>
    </dgm:pt>
    <dgm:pt modelId="{46360B41-56F5-4E3E-A4D6-7C47897AC8B0}" type="pres">
      <dgm:prSet presAssocID="{F57F1B2B-5D0C-43CB-9464-C3E39846DC45}" presName="vertTwo" presStyleCnt="0"/>
      <dgm:spPr/>
    </dgm:pt>
    <dgm:pt modelId="{C67502E8-7D72-4A9B-9583-6B6C8A92B57B}" type="pres">
      <dgm:prSet presAssocID="{F57F1B2B-5D0C-43CB-9464-C3E39846DC45}" presName="txTwo" presStyleLbl="node2" presStyleIdx="0" presStyleCnt="4" custScaleY="100095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pPr rtl="1"/>
          <a:endParaRPr lang="fa-IR"/>
        </a:p>
      </dgm:t>
    </dgm:pt>
    <dgm:pt modelId="{C7D12BE7-F98B-4911-8AD6-9F30E37AD115}" type="pres">
      <dgm:prSet presAssocID="{F57F1B2B-5D0C-43CB-9464-C3E39846DC45}" presName="horzTwo" presStyleCnt="0"/>
      <dgm:spPr/>
    </dgm:pt>
    <dgm:pt modelId="{6AFF4409-8E25-4A37-AEE4-4049B0737A03}" type="pres">
      <dgm:prSet presAssocID="{98B5EAFD-B79B-4229-912E-1405A542B896}" presName="sibSpaceTwo" presStyleCnt="0"/>
      <dgm:spPr/>
    </dgm:pt>
    <dgm:pt modelId="{4698C8FC-8002-4B2E-8F88-5777DC3C42BC}" type="pres">
      <dgm:prSet presAssocID="{6928483B-9A22-4DA6-A405-CFA528168999}" presName="vertTwo" presStyleCnt="0"/>
      <dgm:spPr/>
    </dgm:pt>
    <dgm:pt modelId="{D1A67DC5-4813-4F73-B42B-488C12048725}" type="pres">
      <dgm:prSet presAssocID="{6928483B-9A22-4DA6-A405-CFA528168999}" presName="txTwo" presStyleLbl="node2" presStyleIdx="1" presStyleCnt="4" custScaleY="100095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448E85D8-3E28-48C1-B9BC-3E3E0C9BA084}" type="pres">
      <dgm:prSet presAssocID="{6928483B-9A22-4DA6-A405-CFA528168999}" presName="horzTwo" presStyleCnt="0"/>
      <dgm:spPr/>
    </dgm:pt>
    <dgm:pt modelId="{F95C9CF8-EAD5-498A-A209-2D0EBF8E0BDB}" type="pres">
      <dgm:prSet presAssocID="{2EDA4C2A-4A9E-4185-B50D-B736F4C90337}" presName="sibSpaceTwo" presStyleCnt="0"/>
      <dgm:spPr/>
    </dgm:pt>
    <dgm:pt modelId="{EDF285A6-AB0E-4368-BEBC-9600C8C11FA0}" type="pres">
      <dgm:prSet presAssocID="{958E3450-B92B-4338-AE81-58D867E0A270}" presName="vertTwo" presStyleCnt="0"/>
      <dgm:spPr/>
    </dgm:pt>
    <dgm:pt modelId="{91D5C3AA-ABFE-4090-9BBC-A85945AFA83E}" type="pres">
      <dgm:prSet presAssocID="{958E3450-B92B-4338-AE81-58D867E0A270}" presName="txTwo" presStyleLbl="node2" presStyleIdx="2" presStyleCnt="4" custScaleY="100095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FF5C6863-38E0-40AD-9CD1-6FD30ABA7E7B}" type="pres">
      <dgm:prSet presAssocID="{958E3450-B92B-4338-AE81-58D867E0A270}" presName="horzTwo" presStyleCnt="0"/>
      <dgm:spPr/>
    </dgm:pt>
    <dgm:pt modelId="{74B99304-4B61-4451-9EB4-AE1AC8C84E4A}" type="pres">
      <dgm:prSet presAssocID="{946DCF4E-9C33-4043-BF7F-82A86EC490E3}" presName="sibSpaceTwo" presStyleCnt="0"/>
      <dgm:spPr/>
    </dgm:pt>
    <dgm:pt modelId="{282CCD79-F2DE-4A24-B427-B0AA5C6CC8CD}" type="pres">
      <dgm:prSet presAssocID="{BEF3DCD7-2A4C-41EE-ADA8-A7C20B7E29DD}" presName="vertTwo" presStyleCnt="0"/>
      <dgm:spPr/>
    </dgm:pt>
    <dgm:pt modelId="{045E9A9E-008D-40FA-88DA-402A74D6F1B4}" type="pres">
      <dgm:prSet presAssocID="{BEF3DCD7-2A4C-41EE-ADA8-A7C20B7E29DD}" presName="txTwo" presStyleLbl="node2" presStyleIdx="3" presStyleCnt="4" custScaleY="100095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97E3AE45-51E8-4726-B971-5756D000DD71}" type="pres">
      <dgm:prSet presAssocID="{BEF3DCD7-2A4C-41EE-ADA8-A7C20B7E29DD}" presName="horzTwo" presStyleCnt="0"/>
      <dgm:spPr/>
    </dgm:pt>
  </dgm:ptLst>
  <dgm:cxnLst>
    <dgm:cxn modelId="{3957C2BF-B3A9-4544-8A30-A6A373F13AF8}" srcId="{B83C5FBB-5AC2-4E5F-8C90-F6E600847D59}" destId="{6928483B-9A22-4DA6-A405-CFA528168999}" srcOrd="1" destOrd="0" parTransId="{C714E890-DB22-4F8E-A915-6D2B80E311F1}" sibTransId="{2EDA4C2A-4A9E-4185-B50D-B736F4C90337}"/>
    <dgm:cxn modelId="{F899969E-72E7-4D0A-9230-D3222E307741}" type="presOf" srcId="{F57F1B2B-5D0C-43CB-9464-C3E39846DC45}" destId="{C67502E8-7D72-4A9B-9583-6B6C8A92B57B}" srcOrd="0" destOrd="0" presId="urn:microsoft.com/office/officeart/2005/8/layout/hierarchy4"/>
    <dgm:cxn modelId="{6F1AC4DB-9B33-40BA-9436-FD22F2CCBEA8}" type="presOf" srcId="{6928483B-9A22-4DA6-A405-CFA528168999}" destId="{D1A67DC5-4813-4F73-B42B-488C12048725}" srcOrd="0" destOrd="0" presId="urn:microsoft.com/office/officeart/2005/8/layout/hierarchy4"/>
    <dgm:cxn modelId="{97278361-187C-40B8-9F86-33E247CB3F7E}" type="presOf" srcId="{FD69D350-D8F7-4471-BE9C-76C867055227}" destId="{79334359-9E7C-4BA0-9980-0B0CDFC1F608}" srcOrd="0" destOrd="0" presId="urn:microsoft.com/office/officeart/2005/8/layout/hierarchy4"/>
    <dgm:cxn modelId="{8F95D523-D44B-4F1B-9A57-140889F18A83}" srcId="{FD69D350-D8F7-4471-BE9C-76C867055227}" destId="{B83C5FBB-5AC2-4E5F-8C90-F6E600847D59}" srcOrd="0" destOrd="0" parTransId="{71ECB229-3E5C-4FC2-8830-FE91CA407251}" sibTransId="{E740A48F-3ECA-4E8C-82E1-25D2F9AD0D66}"/>
    <dgm:cxn modelId="{582DC80E-C109-439D-9D13-E304352DDC9C}" type="presOf" srcId="{958E3450-B92B-4338-AE81-58D867E0A270}" destId="{91D5C3AA-ABFE-4090-9BBC-A85945AFA83E}" srcOrd="0" destOrd="0" presId="urn:microsoft.com/office/officeart/2005/8/layout/hierarchy4"/>
    <dgm:cxn modelId="{9B0527A0-FC71-4B18-8C72-CF493BB6F9D3}" srcId="{B83C5FBB-5AC2-4E5F-8C90-F6E600847D59}" destId="{958E3450-B92B-4338-AE81-58D867E0A270}" srcOrd="2" destOrd="0" parTransId="{98B3AED5-A40D-49F4-B20C-C8F1E479C141}" sibTransId="{946DCF4E-9C33-4043-BF7F-82A86EC490E3}"/>
    <dgm:cxn modelId="{24E23EA5-B0DC-422A-BDC1-51B83FACA93E}" type="presOf" srcId="{BEF3DCD7-2A4C-41EE-ADA8-A7C20B7E29DD}" destId="{045E9A9E-008D-40FA-88DA-402A74D6F1B4}" srcOrd="0" destOrd="0" presId="urn:microsoft.com/office/officeart/2005/8/layout/hierarchy4"/>
    <dgm:cxn modelId="{568E6180-F785-45E0-8A3A-A80153118A0E}" type="presOf" srcId="{B83C5FBB-5AC2-4E5F-8C90-F6E600847D59}" destId="{2931F11B-8776-43DA-9BC8-6604B5860147}" srcOrd="0" destOrd="0" presId="urn:microsoft.com/office/officeart/2005/8/layout/hierarchy4"/>
    <dgm:cxn modelId="{F9F88678-B2C8-4EFE-AFD4-3EC3DF475C3E}" srcId="{B83C5FBB-5AC2-4E5F-8C90-F6E600847D59}" destId="{BEF3DCD7-2A4C-41EE-ADA8-A7C20B7E29DD}" srcOrd="3" destOrd="0" parTransId="{185D7632-929A-49D9-83AD-3AD11E3D7873}" sibTransId="{136D9FB8-18E1-4AF7-B749-B625584826C8}"/>
    <dgm:cxn modelId="{D33273CB-98CF-476C-9328-DF282B25D419}" srcId="{B83C5FBB-5AC2-4E5F-8C90-F6E600847D59}" destId="{F57F1B2B-5D0C-43CB-9464-C3E39846DC45}" srcOrd="0" destOrd="0" parTransId="{7CDCEE4E-32A3-42F6-AA61-FE9AEA99B104}" sibTransId="{98B5EAFD-B79B-4229-912E-1405A542B896}"/>
    <dgm:cxn modelId="{11267080-C9C9-42BC-B533-2F05F6B105D8}" type="presParOf" srcId="{79334359-9E7C-4BA0-9980-0B0CDFC1F608}" destId="{F6CD474B-5053-48B2-AFB6-8A36BEDEF6D5}" srcOrd="0" destOrd="0" presId="urn:microsoft.com/office/officeart/2005/8/layout/hierarchy4"/>
    <dgm:cxn modelId="{03E5B4B0-CC3F-4456-A7BC-C9B315BC7C47}" type="presParOf" srcId="{F6CD474B-5053-48B2-AFB6-8A36BEDEF6D5}" destId="{2931F11B-8776-43DA-9BC8-6604B5860147}" srcOrd="0" destOrd="0" presId="urn:microsoft.com/office/officeart/2005/8/layout/hierarchy4"/>
    <dgm:cxn modelId="{D7BC119B-FCF6-48DA-BD3B-33B176A77101}" type="presParOf" srcId="{F6CD474B-5053-48B2-AFB6-8A36BEDEF6D5}" destId="{FAF6BFF2-FF88-46DD-94C6-E18AB6963075}" srcOrd="1" destOrd="0" presId="urn:microsoft.com/office/officeart/2005/8/layout/hierarchy4"/>
    <dgm:cxn modelId="{4241773C-DA25-4D02-A02E-2B4593EE11FA}" type="presParOf" srcId="{F6CD474B-5053-48B2-AFB6-8A36BEDEF6D5}" destId="{874E5683-CCC4-4766-902E-0DA2A02DC213}" srcOrd="2" destOrd="0" presId="urn:microsoft.com/office/officeart/2005/8/layout/hierarchy4"/>
    <dgm:cxn modelId="{C457C7BD-DA40-4D7F-BAB5-1972BC2CECA3}" type="presParOf" srcId="{874E5683-CCC4-4766-902E-0DA2A02DC213}" destId="{46360B41-56F5-4E3E-A4D6-7C47897AC8B0}" srcOrd="0" destOrd="0" presId="urn:microsoft.com/office/officeart/2005/8/layout/hierarchy4"/>
    <dgm:cxn modelId="{C0B56148-6FD9-4BC6-922B-9A501BDFB0C6}" type="presParOf" srcId="{46360B41-56F5-4E3E-A4D6-7C47897AC8B0}" destId="{C67502E8-7D72-4A9B-9583-6B6C8A92B57B}" srcOrd="0" destOrd="0" presId="urn:microsoft.com/office/officeart/2005/8/layout/hierarchy4"/>
    <dgm:cxn modelId="{6353C2E2-9D7E-4B78-9ACF-FF8C20BE0910}" type="presParOf" srcId="{46360B41-56F5-4E3E-A4D6-7C47897AC8B0}" destId="{C7D12BE7-F98B-4911-8AD6-9F30E37AD115}" srcOrd="1" destOrd="0" presId="urn:microsoft.com/office/officeart/2005/8/layout/hierarchy4"/>
    <dgm:cxn modelId="{1CB09CE7-85E4-4A20-B01E-62599220F870}" type="presParOf" srcId="{874E5683-CCC4-4766-902E-0DA2A02DC213}" destId="{6AFF4409-8E25-4A37-AEE4-4049B0737A03}" srcOrd="1" destOrd="0" presId="urn:microsoft.com/office/officeart/2005/8/layout/hierarchy4"/>
    <dgm:cxn modelId="{1F3BE801-F3A0-4E0D-A1E9-9E2AE9357637}" type="presParOf" srcId="{874E5683-CCC4-4766-902E-0DA2A02DC213}" destId="{4698C8FC-8002-4B2E-8F88-5777DC3C42BC}" srcOrd="2" destOrd="0" presId="urn:microsoft.com/office/officeart/2005/8/layout/hierarchy4"/>
    <dgm:cxn modelId="{9441FDF2-5D14-404B-BA19-44647EA8D2E5}" type="presParOf" srcId="{4698C8FC-8002-4B2E-8F88-5777DC3C42BC}" destId="{D1A67DC5-4813-4F73-B42B-488C12048725}" srcOrd="0" destOrd="0" presId="urn:microsoft.com/office/officeart/2005/8/layout/hierarchy4"/>
    <dgm:cxn modelId="{2ED5E32B-3ED0-4451-AB3F-64B2BD30CB9B}" type="presParOf" srcId="{4698C8FC-8002-4B2E-8F88-5777DC3C42BC}" destId="{448E85D8-3E28-48C1-B9BC-3E3E0C9BA084}" srcOrd="1" destOrd="0" presId="urn:microsoft.com/office/officeart/2005/8/layout/hierarchy4"/>
    <dgm:cxn modelId="{A961F401-0779-4D81-B5E0-3136D4157A56}" type="presParOf" srcId="{874E5683-CCC4-4766-902E-0DA2A02DC213}" destId="{F95C9CF8-EAD5-498A-A209-2D0EBF8E0BDB}" srcOrd="3" destOrd="0" presId="urn:microsoft.com/office/officeart/2005/8/layout/hierarchy4"/>
    <dgm:cxn modelId="{B4F47899-5845-44B4-ABD8-4BCC7B6A8E5C}" type="presParOf" srcId="{874E5683-CCC4-4766-902E-0DA2A02DC213}" destId="{EDF285A6-AB0E-4368-BEBC-9600C8C11FA0}" srcOrd="4" destOrd="0" presId="urn:microsoft.com/office/officeart/2005/8/layout/hierarchy4"/>
    <dgm:cxn modelId="{DB96794F-F058-4D08-8EF9-38C8BC3CFEAD}" type="presParOf" srcId="{EDF285A6-AB0E-4368-BEBC-9600C8C11FA0}" destId="{91D5C3AA-ABFE-4090-9BBC-A85945AFA83E}" srcOrd="0" destOrd="0" presId="urn:microsoft.com/office/officeart/2005/8/layout/hierarchy4"/>
    <dgm:cxn modelId="{C7B39B02-76CA-4017-8958-4368AC82E5BE}" type="presParOf" srcId="{EDF285A6-AB0E-4368-BEBC-9600C8C11FA0}" destId="{FF5C6863-38E0-40AD-9CD1-6FD30ABA7E7B}" srcOrd="1" destOrd="0" presId="urn:microsoft.com/office/officeart/2005/8/layout/hierarchy4"/>
    <dgm:cxn modelId="{BC51062B-A68E-4D77-AB45-CC3C23FA569B}" type="presParOf" srcId="{874E5683-CCC4-4766-902E-0DA2A02DC213}" destId="{74B99304-4B61-4451-9EB4-AE1AC8C84E4A}" srcOrd="5" destOrd="0" presId="urn:microsoft.com/office/officeart/2005/8/layout/hierarchy4"/>
    <dgm:cxn modelId="{DC152E99-7C60-4C4C-B8CD-B3826D6698BE}" type="presParOf" srcId="{874E5683-CCC4-4766-902E-0DA2A02DC213}" destId="{282CCD79-F2DE-4A24-B427-B0AA5C6CC8CD}" srcOrd="6" destOrd="0" presId="urn:microsoft.com/office/officeart/2005/8/layout/hierarchy4"/>
    <dgm:cxn modelId="{1FBD6801-4A8B-46E9-AD2F-22AA7B5E438D}" type="presParOf" srcId="{282CCD79-F2DE-4A24-B427-B0AA5C6CC8CD}" destId="{045E9A9E-008D-40FA-88DA-402A74D6F1B4}" srcOrd="0" destOrd="0" presId="urn:microsoft.com/office/officeart/2005/8/layout/hierarchy4"/>
    <dgm:cxn modelId="{731C49B4-A549-4A66-988C-93E1DD9DD53D}" type="presParOf" srcId="{282CCD79-F2DE-4A24-B427-B0AA5C6CC8CD}" destId="{97E3AE45-51E8-4726-B971-5756D000DD71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E06357E-CD78-44A4-951D-6D1EADF6F27E}" type="doc">
      <dgm:prSet loTypeId="urn:microsoft.com/office/officeart/2005/8/layout/radial3" loCatId="cycl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0A54BD5C-E6B1-4991-9F5B-060DC563D3A9}">
      <dgm:prSet phldrT="[Text]"/>
      <dgm:spPr/>
      <dgm:t>
        <a:bodyPr/>
        <a:lstStyle/>
        <a:p>
          <a:pPr rtl="1"/>
          <a:r>
            <a:rPr lang="fa-IR" b="1" smtClean="0">
              <a:ln>
                <a:solidFill>
                  <a:srgbClr val="FFC000"/>
                </a:solidFill>
              </a:ln>
              <a:solidFill>
                <a:schemeClr val="bg1"/>
              </a:solidFill>
              <a:cs typeface="B Mitra" panose="00000400000000000000" pitchFamily="2" charset="-78"/>
            </a:rPr>
            <a:t>عوامل هدر رفت و اتلاف زمان</a:t>
          </a:r>
          <a:endParaRPr lang="fa-IR" b="1">
            <a:ln>
              <a:solidFill>
                <a:srgbClr val="FFC000"/>
              </a:solidFill>
            </a:ln>
            <a:solidFill>
              <a:schemeClr val="bg1"/>
            </a:solidFill>
            <a:cs typeface="B Mitra" panose="00000400000000000000" pitchFamily="2" charset="-78"/>
          </a:endParaRPr>
        </a:p>
      </dgm:t>
    </dgm:pt>
    <dgm:pt modelId="{A73C81AF-01E1-4E83-9DFD-5D322478B938}" type="parTrans" cxnId="{D50A6A95-5B19-41D5-8713-AEEC273CA6ED}">
      <dgm:prSet/>
      <dgm:spPr/>
      <dgm:t>
        <a:bodyPr/>
        <a:lstStyle/>
        <a:p>
          <a:pPr rtl="1"/>
          <a:endParaRPr lang="fa-IR"/>
        </a:p>
      </dgm:t>
    </dgm:pt>
    <dgm:pt modelId="{1C209A27-6A8A-4098-81F6-1335BC75A22D}" type="sibTrans" cxnId="{D50A6A95-5B19-41D5-8713-AEEC273CA6ED}">
      <dgm:prSet/>
      <dgm:spPr/>
      <dgm:t>
        <a:bodyPr/>
        <a:lstStyle/>
        <a:p>
          <a:pPr rtl="1"/>
          <a:endParaRPr lang="fa-IR"/>
        </a:p>
      </dgm:t>
    </dgm:pt>
    <dgm:pt modelId="{B83650DF-CDC0-458D-B6DA-99E520B0BADC}">
      <dgm:prSet phldrT="[Text]"/>
      <dgm:spPr/>
      <dgm:t>
        <a:bodyPr/>
        <a:lstStyle/>
        <a:p>
          <a:pPr rtl="1"/>
          <a:r>
            <a:rPr lang="fa-IR" b="1" smtClean="0">
              <a:ln>
                <a:solidFill>
                  <a:srgbClr val="FFC000"/>
                </a:solidFill>
              </a:ln>
              <a:solidFill>
                <a:schemeClr val="bg1"/>
              </a:solidFill>
              <a:cs typeface="B Mitra" panose="00000400000000000000" pitchFamily="2" charset="-78"/>
            </a:rPr>
            <a:t>غفلت از ارز زمان</a:t>
          </a:r>
          <a:endParaRPr lang="fa-IR" b="1">
            <a:ln>
              <a:solidFill>
                <a:srgbClr val="FFC000"/>
              </a:solidFill>
            </a:ln>
            <a:solidFill>
              <a:schemeClr val="bg1"/>
            </a:solidFill>
            <a:cs typeface="B Mitra" panose="00000400000000000000" pitchFamily="2" charset="-78"/>
          </a:endParaRPr>
        </a:p>
      </dgm:t>
    </dgm:pt>
    <dgm:pt modelId="{1F3C20E8-3423-4370-BFA5-FBEF1F83302B}" type="parTrans" cxnId="{FDBECAF1-C654-4474-9D1C-899B08E6C1AD}">
      <dgm:prSet/>
      <dgm:spPr/>
      <dgm:t>
        <a:bodyPr/>
        <a:lstStyle/>
        <a:p>
          <a:pPr rtl="1"/>
          <a:endParaRPr lang="fa-IR"/>
        </a:p>
      </dgm:t>
    </dgm:pt>
    <dgm:pt modelId="{5E3130F5-90E3-4180-BA4E-8A817394C40D}" type="sibTrans" cxnId="{FDBECAF1-C654-4474-9D1C-899B08E6C1AD}">
      <dgm:prSet/>
      <dgm:spPr/>
      <dgm:t>
        <a:bodyPr/>
        <a:lstStyle/>
        <a:p>
          <a:pPr rtl="1"/>
          <a:endParaRPr lang="fa-IR"/>
        </a:p>
      </dgm:t>
    </dgm:pt>
    <dgm:pt modelId="{B3ECA4A4-4986-4CDC-888A-D3009A787793}">
      <dgm:prSet phldrT="[Text]"/>
      <dgm:spPr/>
      <dgm:t>
        <a:bodyPr/>
        <a:lstStyle/>
        <a:p>
          <a:pPr rtl="1"/>
          <a:r>
            <a:rPr lang="fa-IR" b="1" smtClean="0">
              <a:ln>
                <a:solidFill>
                  <a:srgbClr val="FFC000"/>
                </a:solidFill>
              </a:ln>
              <a:solidFill>
                <a:schemeClr val="bg1"/>
              </a:solidFill>
              <a:cs typeface="B Mitra" panose="00000400000000000000" pitchFamily="2" charset="-78"/>
            </a:rPr>
            <a:t>تعلل</a:t>
          </a:r>
          <a:endParaRPr lang="fa-IR" b="1">
            <a:ln>
              <a:solidFill>
                <a:srgbClr val="FFC000"/>
              </a:solidFill>
            </a:ln>
            <a:solidFill>
              <a:schemeClr val="bg1"/>
            </a:solidFill>
            <a:cs typeface="B Mitra" panose="00000400000000000000" pitchFamily="2" charset="-78"/>
          </a:endParaRPr>
        </a:p>
      </dgm:t>
    </dgm:pt>
    <dgm:pt modelId="{D0D0587F-2AD9-4346-804D-7E9BCAB21454}" type="parTrans" cxnId="{397DD710-A0C4-49B0-A361-2623E5D622D2}">
      <dgm:prSet/>
      <dgm:spPr/>
      <dgm:t>
        <a:bodyPr/>
        <a:lstStyle/>
        <a:p>
          <a:pPr rtl="1"/>
          <a:endParaRPr lang="fa-IR"/>
        </a:p>
      </dgm:t>
    </dgm:pt>
    <dgm:pt modelId="{39E60672-A171-414F-B7E3-C90A31CC4F18}" type="sibTrans" cxnId="{397DD710-A0C4-49B0-A361-2623E5D622D2}">
      <dgm:prSet/>
      <dgm:spPr/>
      <dgm:t>
        <a:bodyPr/>
        <a:lstStyle/>
        <a:p>
          <a:pPr rtl="1"/>
          <a:endParaRPr lang="fa-IR"/>
        </a:p>
      </dgm:t>
    </dgm:pt>
    <dgm:pt modelId="{3FB6B57E-0C4B-43C7-A480-96C7CEC62491}">
      <dgm:prSet phldrT="[Text]"/>
      <dgm:spPr/>
      <dgm:t>
        <a:bodyPr/>
        <a:lstStyle/>
        <a:p>
          <a:pPr rtl="1"/>
          <a:r>
            <a:rPr lang="fa-IR" b="1" smtClean="0">
              <a:ln>
                <a:solidFill>
                  <a:srgbClr val="FFC000"/>
                </a:solidFill>
              </a:ln>
              <a:solidFill>
                <a:schemeClr val="bg1"/>
              </a:solidFill>
              <a:cs typeface="B Mitra" panose="00000400000000000000" pitchFamily="2" charset="-78"/>
            </a:rPr>
            <a:t>تنبلی و بی حوصلگی</a:t>
          </a:r>
          <a:endParaRPr lang="fa-IR" b="1">
            <a:ln>
              <a:solidFill>
                <a:srgbClr val="FFC000"/>
              </a:solidFill>
            </a:ln>
            <a:solidFill>
              <a:schemeClr val="bg1"/>
            </a:solidFill>
            <a:cs typeface="B Mitra" panose="00000400000000000000" pitchFamily="2" charset="-78"/>
          </a:endParaRPr>
        </a:p>
      </dgm:t>
    </dgm:pt>
    <dgm:pt modelId="{4DCCA8F1-9E92-4706-BC22-19F3EDB00E95}" type="parTrans" cxnId="{8F098FD5-41D4-400F-BC43-2A4305B31DC4}">
      <dgm:prSet/>
      <dgm:spPr/>
      <dgm:t>
        <a:bodyPr/>
        <a:lstStyle/>
        <a:p>
          <a:pPr rtl="1"/>
          <a:endParaRPr lang="fa-IR"/>
        </a:p>
      </dgm:t>
    </dgm:pt>
    <dgm:pt modelId="{A19BD95C-8B77-4865-AD5C-A69BC9C33076}" type="sibTrans" cxnId="{8F098FD5-41D4-400F-BC43-2A4305B31DC4}">
      <dgm:prSet/>
      <dgm:spPr/>
      <dgm:t>
        <a:bodyPr/>
        <a:lstStyle/>
        <a:p>
          <a:pPr rtl="1"/>
          <a:endParaRPr lang="fa-IR"/>
        </a:p>
      </dgm:t>
    </dgm:pt>
    <dgm:pt modelId="{EEA2E6CE-5971-40A2-9767-54CC42E293C6}">
      <dgm:prSet phldrT="[Text]"/>
      <dgm:spPr/>
      <dgm:t>
        <a:bodyPr/>
        <a:lstStyle/>
        <a:p>
          <a:pPr rtl="1"/>
          <a:r>
            <a:rPr lang="fa-IR" b="1" smtClean="0">
              <a:ln>
                <a:solidFill>
                  <a:srgbClr val="FFC000"/>
                </a:solidFill>
              </a:ln>
              <a:solidFill>
                <a:schemeClr val="bg1"/>
              </a:solidFill>
              <a:cs typeface="B Mitra" panose="00000400000000000000" pitchFamily="2" charset="-78"/>
            </a:rPr>
            <a:t>خواب بی موقع</a:t>
          </a:r>
          <a:endParaRPr lang="fa-IR" b="1">
            <a:ln>
              <a:solidFill>
                <a:srgbClr val="FFC000"/>
              </a:solidFill>
            </a:ln>
            <a:solidFill>
              <a:schemeClr val="bg1"/>
            </a:solidFill>
            <a:cs typeface="B Mitra" panose="00000400000000000000" pitchFamily="2" charset="-78"/>
          </a:endParaRPr>
        </a:p>
      </dgm:t>
    </dgm:pt>
    <dgm:pt modelId="{B4260E84-BA49-4EEC-92D1-94C9BDA9DB2A}" type="parTrans" cxnId="{F5B56A85-4331-44E7-9A31-38D83BA2C796}">
      <dgm:prSet/>
      <dgm:spPr/>
      <dgm:t>
        <a:bodyPr/>
        <a:lstStyle/>
        <a:p>
          <a:pPr rtl="1"/>
          <a:endParaRPr lang="fa-IR"/>
        </a:p>
      </dgm:t>
    </dgm:pt>
    <dgm:pt modelId="{F99C2E6B-6E44-48CC-AA8C-E8184EC026EB}" type="sibTrans" cxnId="{F5B56A85-4331-44E7-9A31-38D83BA2C796}">
      <dgm:prSet/>
      <dgm:spPr/>
      <dgm:t>
        <a:bodyPr/>
        <a:lstStyle/>
        <a:p>
          <a:pPr rtl="1"/>
          <a:endParaRPr lang="fa-IR"/>
        </a:p>
      </dgm:t>
    </dgm:pt>
    <dgm:pt modelId="{1D1D21B7-F51B-403C-A426-20570182FC44}">
      <dgm:prSet phldrT="[Text]"/>
      <dgm:spPr/>
      <dgm:t>
        <a:bodyPr/>
        <a:lstStyle/>
        <a:p>
          <a:pPr rtl="1"/>
          <a:r>
            <a:rPr lang="fa-IR" b="1" smtClean="0">
              <a:ln>
                <a:solidFill>
                  <a:srgbClr val="FFC000"/>
                </a:solidFill>
              </a:ln>
              <a:solidFill>
                <a:schemeClr val="bg1"/>
              </a:solidFill>
              <a:cs typeface="B Mitra" panose="00000400000000000000" pitchFamily="2" charset="-78"/>
            </a:rPr>
            <a:t>ناتوانی در نه گفتن</a:t>
          </a:r>
          <a:endParaRPr lang="fa-IR" b="1">
            <a:ln>
              <a:solidFill>
                <a:srgbClr val="FFC000"/>
              </a:solidFill>
            </a:ln>
            <a:solidFill>
              <a:schemeClr val="bg1"/>
            </a:solidFill>
            <a:cs typeface="B Mitra" panose="00000400000000000000" pitchFamily="2" charset="-78"/>
          </a:endParaRPr>
        </a:p>
      </dgm:t>
    </dgm:pt>
    <dgm:pt modelId="{CD9A01B0-A415-4CFA-B609-F76CD331D113}" type="parTrans" cxnId="{063EEDA0-689A-4BF4-86B6-4FA0DFBD9010}">
      <dgm:prSet/>
      <dgm:spPr/>
      <dgm:t>
        <a:bodyPr/>
        <a:lstStyle/>
        <a:p>
          <a:pPr rtl="1"/>
          <a:endParaRPr lang="fa-IR"/>
        </a:p>
      </dgm:t>
    </dgm:pt>
    <dgm:pt modelId="{D737D29A-A06C-4363-937E-F10B3F6DB111}" type="sibTrans" cxnId="{063EEDA0-689A-4BF4-86B6-4FA0DFBD9010}">
      <dgm:prSet/>
      <dgm:spPr/>
      <dgm:t>
        <a:bodyPr/>
        <a:lstStyle/>
        <a:p>
          <a:pPr rtl="1"/>
          <a:endParaRPr lang="fa-IR"/>
        </a:p>
      </dgm:t>
    </dgm:pt>
    <dgm:pt modelId="{F4FF96E2-343A-4348-B39E-30718530A0EE}">
      <dgm:prSet phldrT="[Text]"/>
      <dgm:spPr/>
      <dgm:t>
        <a:bodyPr/>
        <a:lstStyle/>
        <a:p>
          <a:pPr rtl="1"/>
          <a:r>
            <a:rPr lang="fa-IR" b="1" smtClean="0">
              <a:ln>
                <a:solidFill>
                  <a:srgbClr val="FFC000"/>
                </a:solidFill>
              </a:ln>
              <a:solidFill>
                <a:schemeClr val="bg1"/>
              </a:solidFill>
              <a:cs typeface="B Mitra" panose="00000400000000000000" pitchFamily="2" charset="-78"/>
            </a:rPr>
            <a:t>تصور نادرست از برنامه ریزی</a:t>
          </a:r>
          <a:endParaRPr lang="fa-IR" b="1">
            <a:ln>
              <a:solidFill>
                <a:srgbClr val="FFC000"/>
              </a:solidFill>
            </a:ln>
            <a:solidFill>
              <a:schemeClr val="bg1"/>
            </a:solidFill>
            <a:cs typeface="B Mitra" panose="00000400000000000000" pitchFamily="2" charset="-78"/>
          </a:endParaRPr>
        </a:p>
      </dgm:t>
    </dgm:pt>
    <dgm:pt modelId="{C6092265-FE46-4E47-A271-8804C5739A79}" type="parTrans" cxnId="{3FA03D96-2D84-49F0-A666-F8406B73285A}">
      <dgm:prSet/>
      <dgm:spPr/>
      <dgm:t>
        <a:bodyPr/>
        <a:lstStyle/>
        <a:p>
          <a:pPr rtl="1"/>
          <a:endParaRPr lang="fa-IR"/>
        </a:p>
      </dgm:t>
    </dgm:pt>
    <dgm:pt modelId="{BA5241E4-5B75-4DF7-8D0D-1A3ED06DA71A}" type="sibTrans" cxnId="{3FA03D96-2D84-49F0-A666-F8406B73285A}">
      <dgm:prSet/>
      <dgm:spPr/>
      <dgm:t>
        <a:bodyPr/>
        <a:lstStyle/>
        <a:p>
          <a:pPr rtl="1"/>
          <a:endParaRPr lang="fa-IR"/>
        </a:p>
      </dgm:t>
    </dgm:pt>
    <dgm:pt modelId="{33086C76-BC84-4E4D-9AED-B9631BE65337}">
      <dgm:prSet phldrT="[Text]"/>
      <dgm:spPr/>
      <dgm:t>
        <a:bodyPr/>
        <a:lstStyle/>
        <a:p>
          <a:pPr rtl="1"/>
          <a:r>
            <a:rPr lang="fa-IR" b="1" smtClean="0">
              <a:ln>
                <a:solidFill>
                  <a:srgbClr val="FFC000"/>
                </a:solidFill>
              </a:ln>
              <a:solidFill>
                <a:schemeClr val="bg1"/>
              </a:solidFill>
              <a:cs typeface="B Mitra" panose="00000400000000000000" pitchFamily="2" charset="-78"/>
            </a:rPr>
            <a:t>فقدان انضباط شخصی</a:t>
          </a:r>
          <a:endParaRPr lang="fa-IR" b="1">
            <a:ln>
              <a:solidFill>
                <a:srgbClr val="FFC000"/>
              </a:solidFill>
            </a:ln>
            <a:solidFill>
              <a:schemeClr val="bg1"/>
            </a:solidFill>
            <a:cs typeface="B Mitra" panose="00000400000000000000" pitchFamily="2" charset="-78"/>
          </a:endParaRPr>
        </a:p>
      </dgm:t>
    </dgm:pt>
    <dgm:pt modelId="{4AEC0126-36A4-477E-99A3-C265479F6440}" type="parTrans" cxnId="{E8ACE852-0EF6-4411-B429-036564906D69}">
      <dgm:prSet/>
      <dgm:spPr/>
      <dgm:t>
        <a:bodyPr/>
        <a:lstStyle/>
        <a:p>
          <a:pPr rtl="1"/>
          <a:endParaRPr lang="fa-IR"/>
        </a:p>
      </dgm:t>
    </dgm:pt>
    <dgm:pt modelId="{D187C327-9E6C-4A0E-BB65-FB9188D3FFCA}" type="sibTrans" cxnId="{E8ACE852-0EF6-4411-B429-036564906D69}">
      <dgm:prSet/>
      <dgm:spPr/>
      <dgm:t>
        <a:bodyPr/>
        <a:lstStyle/>
        <a:p>
          <a:pPr rtl="1"/>
          <a:endParaRPr lang="fa-IR"/>
        </a:p>
      </dgm:t>
    </dgm:pt>
    <dgm:pt modelId="{94254864-B7E0-4B5A-BDB3-94AF1818808F}">
      <dgm:prSet phldrT="[Text]"/>
      <dgm:spPr/>
      <dgm:t>
        <a:bodyPr/>
        <a:lstStyle/>
        <a:p>
          <a:pPr rtl="1"/>
          <a:r>
            <a:rPr lang="fa-IR" b="1" smtClean="0">
              <a:ln>
                <a:solidFill>
                  <a:srgbClr val="FFC000"/>
                </a:solidFill>
              </a:ln>
              <a:solidFill>
                <a:schemeClr val="bg1"/>
              </a:solidFill>
              <a:cs typeface="B Mitra" panose="00000400000000000000" pitchFamily="2" charset="-78"/>
            </a:rPr>
            <a:t>ناکافی بودن کنترل  بر امور</a:t>
          </a:r>
          <a:endParaRPr lang="fa-IR" b="1">
            <a:ln>
              <a:solidFill>
                <a:srgbClr val="FFC000"/>
              </a:solidFill>
            </a:ln>
            <a:solidFill>
              <a:schemeClr val="bg1"/>
            </a:solidFill>
            <a:cs typeface="B Mitra" panose="00000400000000000000" pitchFamily="2" charset="-78"/>
          </a:endParaRPr>
        </a:p>
      </dgm:t>
    </dgm:pt>
    <dgm:pt modelId="{D78EC480-B22B-4394-9AE3-4395DC687840}" type="parTrans" cxnId="{2718DDC9-C3A5-4A9A-8139-A90451AD9E11}">
      <dgm:prSet/>
      <dgm:spPr/>
      <dgm:t>
        <a:bodyPr/>
        <a:lstStyle/>
        <a:p>
          <a:pPr rtl="1"/>
          <a:endParaRPr lang="fa-IR"/>
        </a:p>
      </dgm:t>
    </dgm:pt>
    <dgm:pt modelId="{CCD6F058-E4F5-4352-990E-1CA9DAE41B2C}" type="sibTrans" cxnId="{2718DDC9-C3A5-4A9A-8139-A90451AD9E11}">
      <dgm:prSet/>
      <dgm:spPr/>
      <dgm:t>
        <a:bodyPr/>
        <a:lstStyle/>
        <a:p>
          <a:pPr rtl="1"/>
          <a:endParaRPr lang="fa-IR"/>
        </a:p>
      </dgm:t>
    </dgm:pt>
    <dgm:pt modelId="{93019F15-58CD-47E5-81C3-F87E28D20B70}">
      <dgm:prSet phldrT="[Text]"/>
      <dgm:spPr/>
      <dgm:t>
        <a:bodyPr/>
        <a:lstStyle/>
        <a:p>
          <a:pPr rtl="1"/>
          <a:r>
            <a:rPr lang="fa-IR" b="1" smtClean="0">
              <a:ln>
                <a:solidFill>
                  <a:srgbClr val="FFC000"/>
                </a:solidFill>
              </a:ln>
              <a:solidFill>
                <a:schemeClr val="bg1"/>
              </a:solidFill>
              <a:cs typeface="B Mitra" panose="00000400000000000000" pitchFamily="2" charset="-78"/>
            </a:rPr>
            <a:t>ضعف در برقراری ارتباط با دیگران</a:t>
          </a:r>
          <a:endParaRPr lang="fa-IR" b="1">
            <a:ln>
              <a:solidFill>
                <a:srgbClr val="FFC000"/>
              </a:solidFill>
            </a:ln>
            <a:solidFill>
              <a:schemeClr val="bg1"/>
            </a:solidFill>
            <a:cs typeface="B Mitra" panose="00000400000000000000" pitchFamily="2" charset="-78"/>
          </a:endParaRPr>
        </a:p>
      </dgm:t>
    </dgm:pt>
    <dgm:pt modelId="{3BB4CF53-C142-4AAD-8A30-7E5878D19898}" type="parTrans" cxnId="{D682B270-D882-4BCD-84E2-BC255B5BFE70}">
      <dgm:prSet/>
      <dgm:spPr/>
      <dgm:t>
        <a:bodyPr/>
        <a:lstStyle/>
        <a:p>
          <a:pPr rtl="1"/>
          <a:endParaRPr lang="fa-IR"/>
        </a:p>
      </dgm:t>
    </dgm:pt>
    <dgm:pt modelId="{9A34FB94-0234-4199-8A01-E05C0BCC1E67}" type="sibTrans" cxnId="{D682B270-D882-4BCD-84E2-BC255B5BFE70}">
      <dgm:prSet/>
      <dgm:spPr/>
      <dgm:t>
        <a:bodyPr/>
        <a:lstStyle/>
        <a:p>
          <a:pPr rtl="1"/>
          <a:endParaRPr lang="fa-IR"/>
        </a:p>
      </dgm:t>
    </dgm:pt>
    <dgm:pt modelId="{FEC77E4B-6F2A-4E74-B376-BF51E2E50377}">
      <dgm:prSet phldrT="[Text]"/>
      <dgm:spPr/>
      <dgm:t>
        <a:bodyPr/>
        <a:lstStyle/>
        <a:p>
          <a:pPr rtl="1"/>
          <a:r>
            <a:rPr lang="fa-IR" b="1" smtClean="0">
              <a:ln>
                <a:solidFill>
                  <a:srgbClr val="FFC000"/>
                </a:solidFill>
              </a:ln>
              <a:solidFill>
                <a:schemeClr val="bg1"/>
              </a:solidFill>
              <a:cs typeface="B Mitra" panose="00000400000000000000" pitchFamily="2" charset="-78"/>
            </a:rPr>
            <a:t>خوش و بش کردن زیاد با دیگران</a:t>
          </a:r>
          <a:endParaRPr lang="fa-IR" b="1">
            <a:ln>
              <a:solidFill>
                <a:srgbClr val="FFC000"/>
              </a:solidFill>
            </a:ln>
            <a:solidFill>
              <a:schemeClr val="bg1"/>
            </a:solidFill>
            <a:cs typeface="B Mitra" panose="00000400000000000000" pitchFamily="2" charset="-78"/>
          </a:endParaRPr>
        </a:p>
      </dgm:t>
    </dgm:pt>
    <dgm:pt modelId="{3B655AEF-585B-4893-85C9-4029FB93BD79}" type="parTrans" cxnId="{FA18C279-21F1-42FB-9156-7301B2A6E3C1}">
      <dgm:prSet/>
      <dgm:spPr/>
      <dgm:t>
        <a:bodyPr/>
        <a:lstStyle/>
        <a:p>
          <a:pPr rtl="1"/>
          <a:endParaRPr lang="fa-IR"/>
        </a:p>
      </dgm:t>
    </dgm:pt>
    <dgm:pt modelId="{41289389-A0F6-4DBE-912F-DC04FAE78C41}" type="sibTrans" cxnId="{FA18C279-21F1-42FB-9156-7301B2A6E3C1}">
      <dgm:prSet/>
      <dgm:spPr/>
      <dgm:t>
        <a:bodyPr/>
        <a:lstStyle/>
        <a:p>
          <a:pPr rtl="1"/>
          <a:endParaRPr lang="fa-IR"/>
        </a:p>
      </dgm:t>
    </dgm:pt>
    <dgm:pt modelId="{68AAD68F-173F-48A4-9992-E61735B2965B}">
      <dgm:prSet phldrT="[Text]"/>
      <dgm:spPr/>
      <dgm:t>
        <a:bodyPr/>
        <a:lstStyle/>
        <a:p>
          <a:pPr rtl="1"/>
          <a:r>
            <a:rPr lang="fa-IR" b="1" smtClean="0">
              <a:ln>
                <a:solidFill>
                  <a:srgbClr val="FFC000"/>
                </a:solidFill>
              </a:ln>
              <a:solidFill>
                <a:schemeClr val="bg1"/>
              </a:solidFill>
              <a:cs typeface="B Mitra" panose="00000400000000000000" pitchFamily="2" charset="-78"/>
            </a:rPr>
            <a:t>تماس یا استفاده زیاد زا تلفن</a:t>
          </a:r>
          <a:endParaRPr lang="fa-IR" b="1">
            <a:ln>
              <a:solidFill>
                <a:srgbClr val="FFC000"/>
              </a:solidFill>
            </a:ln>
            <a:solidFill>
              <a:schemeClr val="bg1"/>
            </a:solidFill>
            <a:cs typeface="B Mitra" panose="00000400000000000000" pitchFamily="2" charset="-78"/>
          </a:endParaRPr>
        </a:p>
      </dgm:t>
    </dgm:pt>
    <dgm:pt modelId="{DCC332E8-71C7-40BD-812D-A35E757737E9}" type="parTrans" cxnId="{EA86CE26-D98F-402D-B2F4-B76C70D2EEFD}">
      <dgm:prSet/>
      <dgm:spPr/>
      <dgm:t>
        <a:bodyPr/>
        <a:lstStyle/>
        <a:p>
          <a:pPr rtl="1"/>
          <a:endParaRPr lang="fa-IR"/>
        </a:p>
      </dgm:t>
    </dgm:pt>
    <dgm:pt modelId="{FEB1F134-C691-4B45-9805-2530FBF53EF1}" type="sibTrans" cxnId="{EA86CE26-D98F-402D-B2F4-B76C70D2EEFD}">
      <dgm:prSet/>
      <dgm:spPr/>
      <dgm:t>
        <a:bodyPr/>
        <a:lstStyle/>
        <a:p>
          <a:pPr rtl="1"/>
          <a:endParaRPr lang="fa-IR"/>
        </a:p>
      </dgm:t>
    </dgm:pt>
    <dgm:pt modelId="{F0EAD81E-F3F0-4783-8392-CA0FE5C9B17C}" type="pres">
      <dgm:prSet presAssocID="{CE06357E-CD78-44A4-951D-6D1EADF6F27E}" presName="composite" presStyleCnt="0">
        <dgm:presLayoutVars>
          <dgm:chMax val="1"/>
          <dgm:dir val="rev"/>
          <dgm:resizeHandles val="exact"/>
        </dgm:presLayoutVars>
      </dgm:prSet>
      <dgm:spPr/>
    </dgm:pt>
    <dgm:pt modelId="{1E161540-C4C5-4B68-A7A3-9F502B4252BF}" type="pres">
      <dgm:prSet presAssocID="{CE06357E-CD78-44A4-951D-6D1EADF6F27E}" presName="radial" presStyleCnt="0">
        <dgm:presLayoutVars>
          <dgm:animLvl val="ctr"/>
        </dgm:presLayoutVars>
      </dgm:prSet>
      <dgm:spPr/>
    </dgm:pt>
    <dgm:pt modelId="{20DDDA58-B258-48DE-B3DF-80B54692427B}" type="pres">
      <dgm:prSet presAssocID="{0A54BD5C-E6B1-4991-9F5B-060DC563D3A9}" presName="centerShape" presStyleLbl="vennNode1" presStyleIdx="0" presStyleCnt="12"/>
      <dgm:spPr/>
      <dgm:t>
        <a:bodyPr/>
        <a:lstStyle/>
        <a:p>
          <a:pPr rtl="1"/>
          <a:endParaRPr lang="fa-IR"/>
        </a:p>
      </dgm:t>
    </dgm:pt>
    <dgm:pt modelId="{1D176D75-47B9-46FE-AF57-BA8097FDECF0}" type="pres">
      <dgm:prSet presAssocID="{B83650DF-CDC0-458D-B6DA-99E520B0BADC}" presName="node" presStyleLbl="vennNode1" presStyleIdx="1" presStyleCnt="12">
        <dgm:presLayoutVars>
          <dgm:bulletEnabled val="1"/>
        </dgm:presLayoutVars>
      </dgm:prSet>
      <dgm:spPr/>
    </dgm:pt>
    <dgm:pt modelId="{8D9275F5-040C-411E-8223-F2F84005C005}" type="pres">
      <dgm:prSet presAssocID="{B3ECA4A4-4986-4CDC-888A-D3009A787793}" presName="node" presStyleLbl="vennNode1" presStyleIdx="2" presStyleCnt="12">
        <dgm:presLayoutVars>
          <dgm:bulletEnabled val="1"/>
        </dgm:presLayoutVars>
      </dgm:prSet>
      <dgm:spPr/>
    </dgm:pt>
    <dgm:pt modelId="{9ECEB8ED-46BB-499A-8ADC-96AC30D5D6D8}" type="pres">
      <dgm:prSet presAssocID="{3FB6B57E-0C4B-43C7-A480-96C7CEC62491}" presName="node" presStyleLbl="vennNode1" presStyleIdx="3" presStyleCnt="12">
        <dgm:presLayoutVars>
          <dgm:bulletEnabled val="1"/>
        </dgm:presLayoutVars>
      </dgm:prSet>
      <dgm:spPr/>
    </dgm:pt>
    <dgm:pt modelId="{1FD166A4-813F-48D0-A381-A3011A4D4D3C}" type="pres">
      <dgm:prSet presAssocID="{EEA2E6CE-5971-40A2-9767-54CC42E293C6}" presName="node" presStyleLbl="vennNode1" presStyleIdx="4" presStyleCnt="12">
        <dgm:presLayoutVars>
          <dgm:bulletEnabled val="1"/>
        </dgm:presLayoutVars>
      </dgm:prSet>
      <dgm:spPr/>
    </dgm:pt>
    <dgm:pt modelId="{130703CA-A3C6-4528-9307-326056AE36C9}" type="pres">
      <dgm:prSet presAssocID="{1D1D21B7-F51B-403C-A426-20570182FC44}" presName="node" presStyleLbl="vennNode1" presStyleIdx="5" presStyleCnt="12">
        <dgm:presLayoutVars>
          <dgm:bulletEnabled val="1"/>
        </dgm:presLayoutVars>
      </dgm:prSet>
      <dgm:spPr/>
    </dgm:pt>
    <dgm:pt modelId="{48D30F1E-F122-4D66-9382-430BCD761461}" type="pres">
      <dgm:prSet presAssocID="{F4FF96E2-343A-4348-B39E-30718530A0EE}" presName="node" presStyleLbl="vennNode1" presStyleIdx="6" presStyleCnt="12">
        <dgm:presLayoutVars>
          <dgm:bulletEnabled val="1"/>
        </dgm:presLayoutVars>
      </dgm:prSet>
      <dgm:spPr/>
    </dgm:pt>
    <dgm:pt modelId="{F524B8E2-11E5-4207-8637-AD09851AFE21}" type="pres">
      <dgm:prSet presAssocID="{33086C76-BC84-4E4D-9AED-B9631BE65337}" presName="node" presStyleLbl="vennNode1" presStyleIdx="7" presStyleCnt="12">
        <dgm:presLayoutVars>
          <dgm:bulletEnabled val="1"/>
        </dgm:presLayoutVars>
      </dgm:prSet>
      <dgm:spPr/>
    </dgm:pt>
    <dgm:pt modelId="{AD68FCC4-4CD1-4FB0-9DF9-C9B3209321FD}" type="pres">
      <dgm:prSet presAssocID="{94254864-B7E0-4B5A-BDB3-94AF1818808F}" presName="node" presStyleLbl="vennNode1" presStyleIdx="8" presStyleCnt="12">
        <dgm:presLayoutVars>
          <dgm:bulletEnabled val="1"/>
        </dgm:presLayoutVars>
      </dgm:prSet>
      <dgm:spPr/>
    </dgm:pt>
    <dgm:pt modelId="{A80A9524-619A-42C7-A935-3C3AA061D319}" type="pres">
      <dgm:prSet presAssocID="{93019F15-58CD-47E5-81C3-F87E28D20B70}" presName="node" presStyleLbl="vennNode1" presStyleIdx="9" presStyleCnt="12">
        <dgm:presLayoutVars>
          <dgm:bulletEnabled val="1"/>
        </dgm:presLayoutVars>
      </dgm:prSet>
      <dgm:spPr/>
    </dgm:pt>
    <dgm:pt modelId="{62B1C5C4-F512-4502-B215-F6E64CEEB9A5}" type="pres">
      <dgm:prSet presAssocID="{FEC77E4B-6F2A-4E74-B376-BF51E2E50377}" presName="node" presStyleLbl="vennNode1" presStyleIdx="10" presStyleCnt="12">
        <dgm:presLayoutVars>
          <dgm:bulletEnabled val="1"/>
        </dgm:presLayoutVars>
      </dgm:prSet>
      <dgm:spPr/>
    </dgm:pt>
    <dgm:pt modelId="{00CE47C6-2773-4202-8D0E-BC662BC31A74}" type="pres">
      <dgm:prSet presAssocID="{68AAD68F-173F-48A4-9992-E61735B2965B}" presName="node" presStyleLbl="vennNode1" presStyleIdx="11" presStyleCnt="12">
        <dgm:presLayoutVars>
          <dgm:bulletEnabled val="1"/>
        </dgm:presLayoutVars>
      </dgm:prSet>
      <dgm:spPr/>
    </dgm:pt>
  </dgm:ptLst>
  <dgm:cxnLst>
    <dgm:cxn modelId="{063EEDA0-689A-4BF4-86B6-4FA0DFBD9010}" srcId="{0A54BD5C-E6B1-4991-9F5B-060DC563D3A9}" destId="{1D1D21B7-F51B-403C-A426-20570182FC44}" srcOrd="4" destOrd="0" parTransId="{CD9A01B0-A415-4CFA-B609-F76CD331D113}" sibTransId="{D737D29A-A06C-4363-937E-F10B3F6DB111}"/>
    <dgm:cxn modelId="{D682B270-D882-4BCD-84E2-BC255B5BFE70}" srcId="{0A54BD5C-E6B1-4991-9F5B-060DC563D3A9}" destId="{93019F15-58CD-47E5-81C3-F87E28D20B70}" srcOrd="8" destOrd="0" parTransId="{3BB4CF53-C142-4AAD-8A30-7E5878D19898}" sibTransId="{9A34FB94-0234-4199-8A01-E05C0BCC1E67}"/>
    <dgm:cxn modelId="{29EBDA99-6894-47C9-B60F-8ABFF2120867}" type="presOf" srcId="{33086C76-BC84-4E4D-9AED-B9631BE65337}" destId="{F524B8E2-11E5-4207-8637-AD09851AFE21}" srcOrd="0" destOrd="0" presId="urn:microsoft.com/office/officeart/2005/8/layout/radial3"/>
    <dgm:cxn modelId="{43F6790D-2FB4-45B7-957F-B6D1F6493CD5}" type="presOf" srcId="{68AAD68F-173F-48A4-9992-E61735B2965B}" destId="{00CE47C6-2773-4202-8D0E-BC662BC31A74}" srcOrd="0" destOrd="0" presId="urn:microsoft.com/office/officeart/2005/8/layout/radial3"/>
    <dgm:cxn modelId="{E3B26EA3-54F8-4A52-A6C5-ACB0BEE5C7EC}" type="presOf" srcId="{94254864-B7E0-4B5A-BDB3-94AF1818808F}" destId="{AD68FCC4-4CD1-4FB0-9DF9-C9B3209321FD}" srcOrd="0" destOrd="0" presId="urn:microsoft.com/office/officeart/2005/8/layout/radial3"/>
    <dgm:cxn modelId="{1B0A7BA6-F8B1-4E27-BEE6-85722B7927BA}" type="presOf" srcId="{B3ECA4A4-4986-4CDC-888A-D3009A787793}" destId="{8D9275F5-040C-411E-8223-F2F84005C005}" srcOrd="0" destOrd="0" presId="urn:microsoft.com/office/officeart/2005/8/layout/radial3"/>
    <dgm:cxn modelId="{F5B56A85-4331-44E7-9A31-38D83BA2C796}" srcId="{0A54BD5C-E6B1-4991-9F5B-060DC563D3A9}" destId="{EEA2E6CE-5971-40A2-9767-54CC42E293C6}" srcOrd="3" destOrd="0" parTransId="{B4260E84-BA49-4EEC-92D1-94C9BDA9DB2A}" sibTransId="{F99C2E6B-6E44-48CC-AA8C-E8184EC026EB}"/>
    <dgm:cxn modelId="{50291B51-F27A-4B81-8C73-7F7234F88A33}" type="presOf" srcId="{93019F15-58CD-47E5-81C3-F87E28D20B70}" destId="{A80A9524-619A-42C7-A935-3C3AA061D319}" srcOrd="0" destOrd="0" presId="urn:microsoft.com/office/officeart/2005/8/layout/radial3"/>
    <dgm:cxn modelId="{26672AC1-C0ED-42AC-AEAC-2AFCA30B4365}" type="presOf" srcId="{CE06357E-CD78-44A4-951D-6D1EADF6F27E}" destId="{F0EAD81E-F3F0-4783-8392-CA0FE5C9B17C}" srcOrd="0" destOrd="0" presId="urn:microsoft.com/office/officeart/2005/8/layout/radial3"/>
    <dgm:cxn modelId="{FA18C279-21F1-42FB-9156-7301B2A6E3C1}" srcId="{0A54BD5C-E6B1-4991-9F5B-060DC563D3A9}" destId="{FEC77E4B-6F2A-4E74-B376-BF51E2E50377}" srcOrd="9" destOrd="0" parTransId="{3B655AEF-585B-4893-85C9-4029FB93BD79}" sibTransId="{41289389-A0F6-4DBE-912F-DC04FAE78C41}"/>
    <dgm:cxn modelId="{D50A6A95-5B19-41D5-8713-AEEC273CA6ED}" srcId="{CE06357E-CD78-44A4-951D-6D1EADF6F27E}" destId="{0A54BD5C-E6B1-4991-9F5B-060DC563D3A9}" srcOrd="0" destOrd="0" parTransId="{A73C81AF-01E1-4E83-9DFD-5D322478B938}" sibTransId="{1C209A27-6A8A-4098-81F6-1335BC75A22D}"/>
    <dgm:cxn modelId="{3FA03D96-2D84-49F0-A666-F8406B73285A}" srcId="{0A54BD5C-E6B1-4991-9F5B-060DC563D3A9}" destId="{F4FF96E2-343A-4348-B39E-30718530A0EE}" srcOrd="5" destOrd="0" parTransId="{C6092265-FE46-4E47-A271-8804C5739A79}" sibTransId="{BA5241E4-5B75-4DF7-8D0D-1A3ED06DA71A}"/>
    <dgm:cxn modelId="{9610D5B3-8D46-4135-AC45-AB611F2B7066}" type="presOf" srcId="{FEC77E4B-6F2A-4E74-B376-BF51E2E50377}" destId="{62B1C5C4-F512-4502-B215-F6E64CEEB9A5}" srcOrd="0" destOrd="0" presId="urn:microsoft.com/office/officeart/2005/8/layout/radial3"/>
    <dgm:cxn modelId="{7259E18F-3816-4E90-B9FA-AFF6BE4F5194}" type="presOf" srcId="{F4FF96E2-343A-4348-B39E-30718530A0EE}" destId="{48D30F1E-F122-4D66-9382-430BCD761461}" srcOrd="0" destOrd="0" presId="urn:microsoft.com/office/officeart/2005/8/layout/radial3"/>
    <dgm:cxn modelId="{2718DDC9-C3A5-4A9A-8139-A90451AD9E11}" srcId="{0A54BD5C-E6B1-4991-9F5B-060DC563D3A9}" destId="{94254864-B7E0-4B5A-BDB3-94AF1818808F}" srcOrd="7" destOrd="0" parTransId="{D78EC480-B22B-4394-9AE3-4395DC687840}" sibTransId="{CCD6F058-E4F5-4352-990E-1CA9DAE41B2C}"/>
    <dgm:cxn modelId="{8F098FD5-41D4-400F-BC43-2A4305B31DC4}" srcId="{0A54BD5C-E6B1-4991-9F5B-060DC563D3A9}" destId="{3FB6B57E-0C4B-43C7-A480-96C7CEC62491}" srcOrd="2" destOrd="0" parTransId="{4DCCA8F1-9E92-4706-BC22-19F3EDB00E95}" sibTransId="{A19BD95C-8B77-4865-AD5C-A69BC9C33076}"/>
    <dgm:cxn modelId="{AF125805-A519-46EF-8858-B6DDD14422A4}" type="presOf" srcId="{EEA2E6CE-5971-40A2-9767-54CC42E293C6}" destId="{1FD166A4-813F-48D0-A381-A3011A4D4D3C}" srcOrd="0" destOrd="0" presId="urn:microsoft.com/office/officeart/2005/8/layout/radial3"/>
    <dgm:cxn modelId="{FDBECAF1-C654-4474-9D1C-899B08E6C1AD}" srcId="{0A54BD5C-E6B1-4991-9F5B-060DC563D3A9}" destId="{B83650DF-CDC0-458D-B6DA-99E520B0BADC}" srcOrd="0" destOrd="0" parTransId="{1F3C20E8-3423-4370-BFA5-FBEF1F83302B}" sibTransId="{5E3130F5-90E3-4180-BA4E-8A817394C40D}"/>
    <dgm:cxn modelId="{B1429F80-9878-4D31-B2AF-0E390B4C7C1E}" type="presOf" srcId="{0A54BD5C-E6B1-4991-9F5B-060DC563D3A9}" destId="{20DDDA58-B258-48DE-B3DF-80B54692427B}" srcOrd="0" destOrd="0" presId="urn:microsoft.com/office/officeart/2005/8/layout/radial3"/>
    <dgm:cxn modelId="{03A137AF-3059-4C32-9615-5DCC65ADBC7C}" type="presOf" srcId="{3FB6B57E-0C4B-43C7-A480-96C7CEC62491}" destId="{9ECEB8ED-46BB-499A-8ADC-96AC30D5D6D8}" srcOrd="0" destOrd="0" presId="urn:microsoft.com/office/officeart/2005/8/layout/radial3"/>
    <dgm:cxn modelId="{303BF54E-A2FD-4319-AFE0-D1DC5FB0465D}" type="presOf" srcId="{B83650DF-CDC0-458D-B6DA-99E520B0BADC}" destId="{1D176D75-47B9-46FE-AF57-BA8097FDECF0}" srcOrd="0" destOrd="0" presId="urn:microsoft.com/office/officeart/2005/8/layout/radial3"/>
    <dgm:cxn modelId="{397DD710-A0C4-49B0-A361-2623E5D622D2}" srcId="{0A54BD5C-E6B1-4991-9F5B-060DC563D3A9}" destId="{B3ECA4A4-4986-4CDC-888A-D3009A787793}" srcOrd="1" destOrd="0" parTransId="{D0D0587F-2AD9-4346-804D-7E9BCAB21454}" sibTransId="{39E60672-A171-414F-B7E3-C90A31CC4F18}"/>
    <dgm:cxn modelId="{34054C11-ADDD-446F-AFEF-7D6B215CAF5A}" type="presOf" srcId="{1D1D21B7-F51B-403C-A426-20570182FC44}" destId="{130703CA-A3C6-4528-9307-326056AE36C9}" srcOrd="0" destOrd="0" presId="urn:microsoft.com/office/officeart/2005/8/layout/radial3"/>
    <dgm:cxn modelId="{E8ACE852-0EF6-4411-B429-036564906D69}" srcId="{0A54BD5C-E6B1-4991-9F5B-060DC563D3A9}" destId="{33086C76-BC84-4E4D-9AED-B9631BE65337}" srcOrd="6" destOrd="0" parTransId="{4AEC0126-36A4-477E-99A3-C265479F6440}" sibTransId="{D187C327-9E6C-4A0E-BB65-FB9188D3FFCA}"/>
    <dgm:cxn modelId="{EA86CE26-D98F-402D-B2F4-B76C70D2EEFD}" srcId="{0A54BD5C-E6B1-4991-9F5B-060DC563D3A9}" destId="{68AAD68F-173F-48A4-9992-E61735B2965B}" srcOrd="10" destOrd="0" parTransId="{DCC332E8-71C7-40BD-812D-A35E757737E9}" sibTransId="{FEB1F134-C691-4B45-9805-2530FBF53EF1}"/>
    <dgm:cxn modelId="{DCEDB33E-6D95-4A21-93A1-74E86D930F82}" type="presParOf" srcId="{F0EAD81E-F3F0-4783-8392-CA0FE5C9B17C}" destId="{1E161540-C4C5-4B68-A7A3-9F502B4252BF}" srcOrd="0" destOrd="0" presId="urn:microsoft.com/office/officeart/2005/8/layout/radial3"/>
    <dgm:cxn modelId="{26BF6141-4447-4565-9A8D-2C7392B40AA9}" type="presParOf" srcId="{1E161540-C4C5-4B68-A7A3-9F502B4252BF}" destId="{20DDDA58-B258-48DE-B3DF-80B54692427B}" srcOrd="0" destOrd="0" presId="urn:microsoft.com/office/officeart/2005/8/layout/radial3"/>
    <dgm:cxn modelId="{2251F229-5786-49E6-B730-E8ECDB592DDA}" type="presParOf" srcId="{1E161540-C4C5-4B68-A7A3-9F502B4252BF}" destId="{1D176D75-47B9-46FE-AF57-BA8097FDECF0}" srcOrd="1" destOrd="0" presId="urn:microsoft.com/office/officeart/2005/8/layout/radial3"/>
    <dgm:cxn modelId="{1BE3516A-7AE4-4A53-8437-43D389E80A09}" type="presParOf" srcId="{1E161540-C4C5-4B68-A7A3-9F502B4252BF}" destId="{8D9275F5-040C-411E-8223-F2F84005C005}" srcOrd="2" destOrd="0" presId="urn:microsoft.com/office/officeart/2005/8/layout/radial3"/>
    <dgm:cxn modelId="{E85FF9DF-F10E-43C2-8F03-C080292FD485}" type="presParOf" srcId="{1E161540-C4C5-4B68-A7A3-9F502B4252BF}" destId="{9ECEB8ED-46BB-499A-8ADC-96AC30D5D6D8}" srcOrd="3" destOrd="0" presId="urn:microsoft.com/office/officeart/2005/8/layout/radial3"/>
    <dgm:cxn modelId="{FBA0EF19-BBA8-4322-854B-FF483FC1572A}" type="presParOf" srcId="{1E161540-C4C5-4B68-A7A3-9F502B4252BF}" destId="{1FD166A4-813F-48D0-A381-A3011A4D4D3C}" srcOrd="4" destOrd="0" presId="urn:microsoft.com/office/officeart/2005/8/layout/radial3"/>
    <dgm:cxn modelId="{ED544574-79E9-4C33-BD50-C5E7F001A6CC}" type="presParOf" srcId="{1E161540-C4C5-4B68-A7A3-9F502B4252BF}" destId="{130703CA-A3C6-4528-9307-326056AE36C9}" srcOrd="5" destOrd="0" presId="urn:microsoft.com/office/officeart/2005/8/layout/radial3"/>
    <dgm:cxn modelId="{E62BC6ED-91D0-4A8C-A22E-421F30FD2D56}" type="presParOf" srcId="{1E161540-C4C5-4B68-A7A3-9F502B4252BF}" destId="{48D30F1E-F122-4D66-9382-430BCD761461}" srcOrd="6" destOrd="0" presId="urn:microsoft.com/office/officeart/2005/8/layout/radial3"/>
    <dgm:cxn modelId="{F23DE852-7CC0-4114-87AE-CB957030A421}" type="presParOf" srcId="{1E161540-C4C5-4B68-A7A3-9F502B4252BF}" destId="{F524B8E2-11E5-4207-8637-AD09851AFE21}" srcOrd="7" destOrd="0" presId="urn:microsoft.com/office/officeart/2005/8/layout/radial3"/>
    <dgm:cxn modelId="{8A328ECB-0931-4D13-868A-AC454F1558EE}" type="presParOf" srcId="{1E161540-C4C5-4B68-A7A3-9F502B4252BF}" destId="{AD68FCC4-4CD1-4FB0-9DF9-C9B3209321FD}" srcOrd="8" destOrd="0" presId="urn:microsoft.com/office/officeart/2005/8/layout/radial3"/>
    <dgm:cxn modelId="{6C5A2680-F940-4C77-B755-23C5885C0F09}" type="presParOf" srcId="{1E161540-C4C5-4B68-A7A3-9F502B4252BF}" destId="{A80A9524-619A-42C7-A935-3C3AA061D319}" srcOrd="9" destOrd="0" presId="urn:microsoft.com/office/officeart/2005/8/layout/radial3"/>
    <dgm:cxn modelId="{B3FD301F-ACCD-4D71-9E2E-55F318EFC7C8}" type="presParOf" srcId="{1E161540-C4C5-4B68-A7A3-9F502B4252BF}" destId="{62B1C5C4-F512-4502-B215-F6E64CEEB9A5}" srcOrd="10" destOrd="0" presId="urn:microsoft.com/office/officeart/2005/8/layout/radial3"/>
    <dgm:cxn modelId="{22DBF301-0B69-4C33-8E12-DA37DAFE1867}" type="presParOf" srcId="{1E161540-C4C5-4B68-A7A3-9F502B4252BF}" destId="{00CE47C6-2773-4202-8D0E-BC662BC31A74}" srcOrd="11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CE0A0A-F867-49A2-81D0-F76978F9A2E0}" type="doc">
      <dgm:prSet loTypeId="urn:microsoft.com/office/officeart/2005/8/layout/hList6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pPr rtl="1"/>
          <a:endParaRPr lang="fa-IR"/>
        </a:p>
      </dgm:t>
    </dgm:pt>
    <dgm:pt modelId="{48348B7C-16C1-4DD9-B21F-A4A82AC52F3C}">
      <dgm:prSet/>
      <dgm:spPr>
        <a:solidFill>
          <a:srgbClr val="000099"/>
        </a:solidFill>
      </dgm:spPr>
      <dgm:t>
        <a:bodyPr/>
        <a:lstStyle/>
        <a:p>
          <a:pPr rtl="1"/>
          <a:r>
            <a:rPr lang="fa-IR" b="1" smtClean="0">
              <a:cs typeface="B Titr" panose="00000700000000000000" pitchFamily="2" charset="-78"/>
            </a:rPr>
            <a:t>در زمان واحد</a:t>
          </a:r>
          <a:endParaRPr lang="fa-IR">
            <a:cs typeface="B Titr" panose="00000700000000000000" pitchFamily="2" charset="-78"/>
          </a:endParaRPr>
        </a:p>
      </dgm:t>
    </dgm:pt>
    <dgm:pt modelId="{B8003476-7D5C-4D19-A5D2-0DFAC615777E}" type="parTrans" cxnId="{8E4F175A-B4E4-47E2-BA46-75FE7F7247D8}">
      <dgm:prSet/>
      <dgm:spPr/>
      <dgm:t>
        <a:bodyPr/>
        <a:lstStyle/>
        <a:p>
          <a:pPr rtl="1"/>
          <a:endParaRPr lang="fa-IR"/>
        </a:p>
      </dgm:t>
    </dgm:pt>
    <dgm:pt modelId="{FE6DC3C7-EC54-47BC-A083-A169B595AA1E}" type="sibTrans" cxnId="{8E4F175A-B4E4-47E2-BA46-75FE7F7247D8}">
      <dgm:prSet/>
      <dgm:spPr/>
      <dgm:t>
        <a:bodyPr/>
        <a:lstStyle/>
        <a:p>
          <a:pPr rtl="1"/>
          <a:endParaRPr lang="fa-IR"/>
        </a:p>
      </dgm:t>
    </dgm:pt>
    <dgm:pt modelId="{5206B878-204D-4E61-B2A4-293F93160F1F}" type="pres">
      <dgm:prSet presAssocID="{09CE0A0A-F867-49A2-81D0-F76978F9A2E0}" presName="Name0" presStyleCnt="0">
        <dgm:presLayoutVars>
          <dgm:dir/>
          <dgm:resizeHandles val="exact"/>
        </dgm:presLayoutVars>
      </dgm:prSet>
      <dgm:spPr/>
    </dgm:pt>
    <dgm:pt modelId="{6BC90F01-1BFA-475C-B61E-CD43DB0DD279}" type="pres">
      <dgm:prSet presAssocID="{48348B7C-16C1-4DD9-B21F-A4A82AC52F3C}" presName="node" presStyleLbl="node1" presStyleIdx="0" presStyleCnt="1">
        <dgm:presLayoutVars>
          <dgm:bulletEnabled val="1"/>
        </dgm:presLayoutVars>
      </dgm:prSet>
      <dgm:spPr/>
    </dgm:pt>
  </dgm:ptLst>
  <dgm:cxnLst>
    <dgm:cxn modelId="{9B02255C-9CE6-4C6D-A1F4-C46209C25993}" type="presOf" srcId="{48348B7C-16C1-4DD9-B21F-A4A82AC52F3C}" destId="{6BC90F01-1BFA-475C-B61E-CD43DB0DD279}" srcOrd="0" destOrd="0" presId="urn:microsoft.com/office/officeart/2005/8/layout/hList6"/>
    <dgm:cxn modelId="{8E4F175A-B4E4-47E2-BA46-75FE7F7247D8}" srcId="{09CE0A0A-F867-49A2-81D0-F76978F9A2E0}" destId="{48348B7C-16C1-4DD9-B21F-A4A82AC52F3C}" srcOrd="0" destOrd="0" parTransId="{B8003476-7D5C-4D19-A5D2-0DFAC615777E}" sibTransId="{FE6DC3C7-EC54-47BC-A083-A169B595AA1E}"/>
    <dgm:cxn modelId="{E1077B0A-36CC-4112-95DA-2BE2359544F1}" type="presOf" srcId="{09CE0A0A-F867-49A2-81D0-F76978F9A2E0}" destId="{5206B878-204D-4E61-B2A4-293F93160F1F}" srcOrd="0" destOrd="0" presId="urn:microsoft.com/office/officeart/2005/8/layout/hList6"/>
    <dgm:cxn modelId="{15222F27-0717-4EED-8102-D9D5E56C8F2B}" type="presParOf" srcId="{5206B878-204D-4E61-B2A4-293F93160F1F}" destId="{6BC90F01-1BFA-475C-B61E-CD43DB0DD279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320D299-E708-4549-8F1A-645FB15EF037}" type="doc">
      <dgm:prSet loTypeId="urn:microsoft.com/office/officeart/2005/8/layout/process4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D3E718B9-0506-43F4-A109-FD3277D67B2E}">
      <dgm:prSet custT="1"/>
      <dgm:spPr>
        <a:solidFill>
          <a:srgbClr val="C00000"/>
        </a:solidFill>
      </dgm:spPr>
      <dgm:t>
        <a:bodyPr/>
        <a:lstStyle/>
        <a:p>
          <a:pPr rtl="1"/>
          <a:r>
            <a:rPr lang="fa-IR" sz="2800" b="1" smtClean="0">
              <a:cs typeface="B Titr" panose="00000700000000000000" pitchFamily="2" charset="-78"/>
            </a:rPr>
            <a:t>تنها امكان انجام چند فعاليت هم‌جهت براي ما وجود دارد</a:t>
          </a:r>
          <a:endParaRPr lang="fa-IR" sz="2800">
            <a:cs typeface="B Titr" panose="00000700000000000000" pitchFamily="2" charset="-78"/>
          </a:endParaRPr>
        </a:p>
      </dgm:t>
    </dgm:pt>
    <dgm:pt modelId="{72AD1883-7391-4BB9-A185-A1C7FE6F4FB1}" type="parTrans" cxnId="{8F3DB40E-B0AB-44C5-948E-750A1062A408}">
      <dgm:prSet/>
      <dgm:spPr/>
      <dgm:t>
        <a:bodyPr/>
        <a:lstStyle/>
        <a:p>
          <a:pPr rtl="1"/>
          <a:endParaRPr lang="fa-IR"/>
        </a:p>
      </dgm:t>
    </dgm:pt>
    <dgm:pt modelId="{35420E38-D092-4851-8A0A-B57DD0049E56}" type="sibTrans" cxnId="{8F3DB40E-B0AB-44C5-948E-750A1062A408}">
      <dgm:prSet/>
      <dgm:spPr/>
      <dgm:t>
        <a:bodyPr/>
        <a:lstStyle/>
        <a:p>
          <a:pPr rtl="1"/>
          <a:endParaRPr lang="fa-IR"/>
        </a:p>
      </dgm:t>
    </dgm:pt>
    <dgm:pt modelId="{E3A9B3A9-8407-4BC0-9AF9-84D4AED6F901}" type="pres">
      <dgm:prSet presAssocID="{5320D299-E708-4549-8F1A-645FB15EF037}" presName="Name0" presStyleCnt="0">
        <dgm:presLayoutVars>
          <dgm:dir/>
          <dgm:animLvl val="lvl"/>
          <dgm:resizeHandles val="exact"/>
        </dgm:presLayoutVars>
      </dgm:prSet>
      <dgm:spPr/>
    </dgm:pt>
    <dgm:pt modelId="{31BEB1EC-DE9D-416D-A710-A136CB2716D4}" type="pres">
      <dgm:prSet presAssocID="{D3E718B9-0506-43F4-A109-FD3277D67B2E}" presName="boxAndChildren" presStyleCnt="0"/>
      <dgm:spPr/>
    </dgm:pt>
    <dgm:pt modelId="{C701D41B-7F77-4610-9AE9-1147DFCF0F4E}" type="pres">
      <dgm:prSet presAssocID="{D3E718B9-0506-43F4-A109-FD3277D67B2E}" presName="parentTextBox" presStyleLbl="node1" presStyleIdx="0" presStyleCnt="1"/>
      <dgm:spPr/>
    </dgm:pt>
  </dgm:ptLst>
  <dgm:cxnLst>
    <dgm:cxn modelId="{074200A9-FA44-4192-BE9F-B97F4AAB00FB}" type="presOf" srcId="{D3E718B9-0506-43F4-A109-FD3277D67B2E}" destId="{C701D41B-7F77-4610-9AE9-1147DFCF0F4E}" srcOrd="0" destOrd="0" presId="urn:microsoft.com/office/officeart/2005/8/layout/process4"/>
    <dgm:cxn modelId="{0839A812-9396-4DC2-9B59-6B8C3B77ED9E}" type="presOf" srcId="{5320D299-E708-4549-8F1A-645FB15EF037}" destId="{E3A9B3A9-8407-4BC0-9AF9-84D4AED6F901}" srcOrd="0" destOrd="0" presId="urn:microsoft.com/office/officeart/2005/8/layout/process4"/>
    <dgm:cxn modelId="{8F3DB40E-B0AB-44C5-948E-750A1062A408}" srcId="{5320D299-E708-4549-8F1A-645FB15EF037}" destId="{D3E718B9-0506-43F4-A109-FD3277D67B2E}" srcOrd="0" destOrd="0" parTransId="{72AD1883-7391-4BB9-A185-A1C7FE6F4FB1}" sibTransId="{35420E38-D092-4851-8A0A-B57DD0049E56}"/>
    <dgm:cxn modelId="{B3D6C408-76BC-4D32-A53B-C2419F4C8781}" type="presParOf" srcId="{E3A9B3A9-8407-4BC0-9AF9-84D4AED6F901}" destId="{31BEB1EC-DE9D-416D-A710-A136CB2716D4}" srcOrd="0" destOrd="0" presId="urn:microsoft.com/office/officeart/2005/8/layout/process4"/>
    <dgm:cxn modelId="{7252B32E-6DE7-4EB2-ACE1-9D7A234A2C03}" type="presParOf" srcId="{31BEB1EC-DE9D-416D-A710-A136CB2716D4}" destId="{C701D41B-7F77-4610-9AE9-1147DFCF0F4E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1269931-7EFB-475C-8C89-6B781E76CA55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C78D477A-C290-4FA0-B42D-9B2C1168C9A6}">
      <dgm:prSet/>
      <dgm:spPr>
        <a:solidFill>
          <a:srgbClr val="002060"/>
        </a:solidFill>
      </dgm:spPr>
      <dgm:t>
        <a:bodyPr/>
        <a:lstStyle/>
        <a:p>
          <a:pPr algn="ctr" rtl="1"/>
          <a:r>
            <a:rPr lang="fa-IR" b="1" smtClean="0">
              <a:cs typeface="B Titr" panose="00000700000000000000" pitchFamily="2" charset="-78"/>
            </a:rPr>
            <a:t>اگر بخواهيم توان اندك خود را در فعاليت‌هاي فراوان زندگي به گونه‌اي توزيع كنيم كه بيشترين بهره را از عمر و توان خود ببريم</a:t>
          </a:r>
          <a:endParaRPr lang="fa-IR">
            <a:cs typeface="B Titr" panose="00000700000000000000" pitchFamily="2" charset="-78"/>
          </a:endParaRPr>
        </a:p>
      </dgm:t>
    </dgm:pt>
    <dgm:pt modelId="{CAEE8BD3-A833-4B4C-955D-BAFAE5CA9137}" type="parTrans" cxnId="{A0A54EC5-C563-4FD8-9988-A39CC7F0201F}">
      <dgm:prSet/>
      <dgm:spPr/>
      <dgm:t>
        <a:bodyPr/>
        <a:lstStyle/>
        <a:p>
          <a:pPr rtl="1"/>
          <a:endParaRPr lang="fa-IR"/>
        </a:p>
      </dgm:t>
    </dgm:pt>
    <dgm:pt modelId="{AB68A7F3-BB85-4E36-AC69-E1A1DA458E84}" type="sibTrans" cxnId="{A0A54EC5-C563-4FD8-9988-A39CC7F0201F}">
      <dgm:prSet/>
      <dgm:spPr/>
      <dgm:t>
        <a:bodyPr/>
        <a:lstStyle/>
        <a:p>
          <a:pPr rtl="1"/>
          <a:endParaRPr lang="fa-IR"/>
        </a:p>
      </dgm:t>
    </dgm:pt>
    <dgm:pt modelId="{FA17FF96-4EDA-4C2A-996D-1F6D166F8152}" type="pres">
      <dgm:prSet presAssocID="{41269931-7EFB-475C-8C89-6B781E76CA55}" presName="linear" presStyleCnt="0">
        <dgm:presLayoutVars>
          <dgm:animLvl val="lvl"/>
          <dgm:resizeHandles val="exact"/>
        </dgm:presLayoutVars>
      </dgm:prSet>
      <dgm:spPr/>
    </dgm:pt>
    <dgm:pt modelId="{1BC6673B-4917-4F02-9048-F6AD1F1B62B2}" type="pres">
      <dgm:prSet presAssocID="{C78D477A-C290-4FA0-B42D-9B2C1168C9A6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639FB136-3701-4FA0-9C06-025FB6AA63FB}" type="presOf" srcId="{C78D477A-C290-4FA0-B42D-9B2C1168C9A6}" destId="{1BC6673B-4917-4F02-9048-F6AD1F1B62B2}" srcOrd="0" destOrd="0" presId="urn:microsoft.com/office/officeart/2005/8/layout/vList2"/>
    <dgm:cxn modelId="{A0A54EC5-C563-4FD8-9988-A39CC7F0201F}" srcId="{41269931-7EFB-475C-8C89-6B781E76CA55}" destId="{C78D477A-C290-4FA0-B42D-9B2C1168C9A6}" srcOrd="0" destOrd="0" parTransId="{CAEE8BD3-A833-4B4C-955D-BAFAE5CA9137}" sibTransId="{AB68A7F3-BB85-4E36-AC69-E1A1DA458E84}"/>
    <dgm:cxn modelId="{272BC08D-5708-4CF6-873C-9429B0DBF213}" type="presOf" srcId="{41269931-7EFB-475C-8C89-6B781E76CA55}" destId="{FA17FF96-4EDA-4C2A-996D-1F6D166F8152}" srcOrd="0" destOrd="0" presId="urn:microsoft.com/office/officeart/2005/8/layout/vList2"/>
    <dgm:cxn modelId="{A8E1F94D-9253-4D7F-9826-9746094C3074}" type="presParOf" srcId="{FA17FF96-4EDA-4C2A-996D-1F6D166F8152}" destId="{1BC6673B-4917-4F02-9048-F6AD1F1B62B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D335FEA-CEF7-4832-BF00-ECB0E7DC2F0C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FA6F89D9-6978-44E5-98AB-04E43F6DEFA7}">
      <dgm:prSet custT="1"/>
      <dgm:spPr>
        <a:solidFill>
          <a:srgbClr val="002060"/>
        </a:solidFill>
      </dgm:spPr>
      <dgm:t>
        <a:bodyPr/>
        <a:lstStyle/>
        <a:p>
          <a:pPr algn="ctr" rtl="1"/>
          <a:r>
            <a:rPr lang="fa-IR" sz="3200" b="1" smtClean="0">
              <a:cs typeface="B Titr" panose="00000700000000000000" pitchFamily="2" charset="-78"/>
            </a:rPr>
            <a:t>نيازمند «برنامه‌ريزي» هستيم</a:t>
          </a:r>
          <a:endParaRPr lang="fa-IR" sz="3200">
            <a:cs typeface="B Titr" panose="00000700000000000000" pitchFamily="2" charset="-78"/>
          </a:endParaRPr>
        </a:p>
      </dgm:t>
    </dgm:pt>
    <dgm:pt modelId="{6AB41119-6EB1-4683-A850-6CD034264253}" type="parTrans" cxnId="{30070FDF-CBDC-4B04-B678-D18892E33B14}">
      <dgm:prSet/>
      <dgm:spPr/>
      <dgm:t>
        <a:bodyPr/>
        <a:lstStyle/>
        <a:p>
          <a:pPr rtl="1"/>
          <a:endParaRPr lang="fa-IR"/>
        </a:p>
      </dgm:t>
    </dgm:pt>
    <dgm:pt modelId="{61FECEED-B080-4105-98E4-B9D225D873EF}" type="sibTrans" cxnId="{30070FDF-CBDC-4B04-B678-D18892E33B14}">
      <dgm:prSet/>
      <dgm:spPr/>
      <dgm:t>
        <a:bodyPr/>
        <a:lstStyle/>
        <a:p>
          <a:pPr rtl="1"/>
          <a:endParaRPr lang="fa-IR"/>
        </a:p>
      </dgm:t>
    </dgm:pt>
    <dgm:pt modelId="{3CAA4CCC-163B-40D7-88F9-C2A7EBE090C3}" type="pres">
      <dgm:prSet presAssocID="{6D335FEA-CEF7-4832-BF00-ECB0E7DC2F0C}" presName="linear" presStyleCnt="0">
        <dgm:presLayoutVars>
          <dgm:animLvl val="lvl"/>
          <dgm:resizeHandles val="exact"/>
        </dgm:presLayoutVars>
      </dgm:prSet>
      <dgm:spPr/>
    </dgm:pt>
    <dgm:pt modelId="{6FA89E3D-33E0-40E6-8E72-2E4D99549101}" type="pres">
      <dgm:prSet presAssocID="{FA6F89D9-6978-44E5-98AB-04E43F6DEFA7}" presName="parentText" presStyleLbl="node1" presStyleIdx="0" presStyleCnt="1" custScaleY="103583" custLinFactNeighborY="-5965">
        <dgm:presLayoutVars>
          <dgm:chMax val="0"/>
          <dgm:bulletEnabled val="1"/>
        </dgm:presLayoutVars>
      </dgm:prSet>
      <dgm:spPr/>
    </dgm:pt>
  </dgm:ptLst>
  <dgm:cxnLst>
    <dgm:cxn modelId="{30070FDF-CBDC-4B04-B678-D18892E33B14}" srcId="{6D335FEA-CEF7-4832-BF00-ECB0E7DC2F0C}" destId="{FA6F89D9-6978-44E5-98AB-04E43F6DEFA7}" srcOrd="0" destOrd="0" parTransId="{6AB41119-6EB1-4683-A850-6CD034264253}" sibTransId="{61FECEED-B080-4105-98E4-B9D225D873EF}"/>
    <dgm:cxn modelId="{D6534392-C544-4BC9-BB99-E81398F82E6F}" type="presOf" srcId="{FA6F89D9-6978-44E5-98AB-04E43F6DEFA7}" destId="{6FA89E3D-33E0-40E6-8E72-2E4D99549101}" srcOrd="0" destOrd="0" presId="urn:microsoft.com/office/officeart/2005/8/layout/vList2"/>
    <dgm:cxn modelId="{2F2AC750-6492-46F9-B284-4CA399973190}" type="presOf" srcId="{6D335FEA-CEF7-4832-BF00-ECB0E7DC2F0C}" destId="{3CAA4CCC-163B-40D7-88F9-C2A7EBE090C3}" srcOrd="0" destOrd="0" presId="urn:microsoft.com/office/officeart/2005/8/layout/vList2"/>
    <dgm:cxn modelId="{B7B5D623-5B27-4205-8C5A-66C5FE73E3F5}" type="presParOf" srcId="{3CAA4CCC-163B-40D7-88F9-C2A7EBE090C3}" destId="{6FA89E3D-33E0-40E6-8E72-2E4D9954910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B327585-540B-4247-B79F-F86DEE2157C5}" type="doc">
      <dgm:prSet loTypeId="urn:microsoft.com/office/officeart/2005/8/layout/bProcess3" loCatId="process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pPr rtl="1"/>
          <a:endParaRPr lang="fa-IR"/>
        </a:p>
      </dgm:t>
    </dgm:pt>
    <dgm:pt modelId="{C15D6D76-5213-4B9F-8ABB-B1AD92DCBCA9}">
      <dgm:prSet custT="1"/>
      <dgm:spPr>
        <a:solidFill>
          <a:srgbClr val="008000"/>
        </a:solidFill>
      </dgm:spPr>
      <dgm:t>
        <a:bodyPr/>
        <a:lstStyle/>
        <a:p>
          <a:pPr rtl="1"/>
          <a:r>
            <a:rPr lang="fa-IR" sz="2400" b="1" smtClean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در مدیریت زمان در پی کشف </a:t>
          </a:r>
          <a:endParaRPr lang="fa-IR" sz="2400">
            <a:ln>
              <a:solidFill>
                <a:schemeClr val="tx1"/>
              </a:solidFill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57A77B0D-C2DF-4316-8C4F-BD84AEEC534B}" type="parTrans" cxnId="{232226E5-1C50-4A2B-8F5D-9BBD6F908F24}">
      <dgm:prSet/>
      <dgm:spPr/>
      <dgm:t>
        <a:bodyPr/>
        <a:lstStyle/>
        <a:p>
          <a:pPr rtl="1"/>
          <a:endParaRPr lang="fa-IR"/>
        </a:p>
      </dgm:t>
    </dgm:pt>
    <dgm:pt modelId="{50227FC3-CCA2-4785-A424-4EF1C89E05A5}" type="sibTrans" cxnId="{232226E5-1C50-4A2B-8F5D-9BBD6F908F24}">
      <dgm:prSet/>
      <dgm:spPr/>
      <dgm:t>
        <a:bodyPr/>
        <a:lstStyle/>
        <a:p>
          <a:pPr rtl="1"/>
          <a:endParaRPr lang="fa-IR"/>
        </a:p>
      </dgm:t>
    </dgm:pt>
    <dgm:pt modelId="{AB46AA8E-DB12-44E9-9E0E-908C673A82B6}">
      <dgm:prSet custT="1"/>
      <dgm:spPr>
        <a:solidFill>
          <a:srgbClr val="C00000"/>
        </a:solidFill>
      </dgm:spPr>
      <dgm:t>
        <a:bodyPr/>
        <a:lstStyle/>
        <a:p>
          <a:pPr rtl="1"/>
          <a:r>
            <a:rPr lang="fa-IR" sz="2800" smtClean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راههای اداره خودمان</a:t>
          </a:r>
        </a:p>
        <a:p>
          <a:pPr rtl="1"/>
          <a:r>
            <a:rPr lang="fa-IR" sz="2800" smtClean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در حد امکان</a:t>
          </a:r>
          <a:endParaRPr lang="fa-IR" sz="2800">
            <a:ln>
              <a:solidFill>
                <a:schemeClr val="tx1"/>
              </a:solidFill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36D18894-E7B5-409A-80D9-2FC2BFF55FAE}" type="parTrans" cxnId="{43DAB0AA-D69F-4DE7-99E1-5CA16461988D}">
      <dgm:prSet/>
      <dgm:spPr/>
      <dgm:t>
        <a:bodyPr/>
        <a:lstStyle/>
        <a:p>
          <a:pPr rtl="1"/>
          <a:endParaRPr lang="fa-IR"/>
        </a:p>
      </dgm:t>
    </dgm:pt>
    <dgm:pt modelId="{C19D94E9-8D44-436B-AEDB-C289C22CF4CD}" type="sibTrans" cxnId="{43DAB0AA-D69F-4DE7-99E1-5CA16461988D}">
      <dgm:prSet/>
      <dgm:spPr/>
      <dgm:t>
        <a:bodyPr/>
        <a:lstStyle/>
        <a:p>
          <a:pPr rtl="1"/>
          <a:endParaRPr lang="fa-IR"/>
        </a:p>
      </dgm:t>
    </dgm:pt>
    <dgm:pt modelId="{37EB1EC3-0759-408B-9309-97BD0FAB0417}">
      <dgm:prSet custT="1"/>
      <dgm:spPr>
        <a:solidFill>
          <a:srgbClr val="FF0000"/>
        </a:solidFill>
      </dgm:spPr>
      <dgm:t>
        <a:bodyPr/>
        <a:lstStyle/>
        <a:p>
          <a:pPr rtl="1"/>
          <a:r>
            <a:rPr lang="fa-IR" sz="2800" b="1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Calibri" panose="020F0502020204030204" pitchFamily="34" charset="0"/>
              <a:cs typeface="B Mitra" panose="00000400000000000000" pitchFamily="2" charset="-78"/>
            </a:rPr>
            <a:t>و اداره محيط‌مان با حداكثر كارايي هستیم</a:t>
          </a:r>
          <a:endParaRPr lang="fa-IR" sz="2800">
            <a:ln>
              <a:solidFill>
                <a:schemeClr val="tx1"/>
              </a:solidFill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3CA9DACA-58E3-46F5-9779-3C890E3B205C}" type="parTrans" cxnId="{4ED4DF40-DFD1-4602-89D0-BABE68BBAAA0}">
      <dgm:prSet/>
      <dgm:spPr/>
      <dgm:t>
        <a:bodyPr/>
        <a:lstStyle/>
        <a:p>
          <a:pPr rtl="1"/>
          <a:endParaRPr lang="fa-IR"/>
        </a:p>
      </dgm:t>
    </dgm:pt>
    <dgm:pt modelId="{E3A88C40-77C4-441E-B7C6-55F419E20335}" type="sibTrans" cxnId="{4ED4DF40-DFD1-4602-89D0-BABE68BBAAA0}">
      <dgm:prSet/>
      <dgm:spPr/>
      <dgm:t>
        <a:bodyPr/>
        <a:lstStyle/>
        <a:p>
          <a:pPr rtl="1"/>
          <a:endParaRPr lang="fa-IR"/>
        </a:p>
      </dgm:t>
    </dgm:pt>
    <dgm:pt modelId="{C25820FF-84B1-45E9-B337-06231BC99275}">
      <dgm:prSet custT="1"/>
      <dgm:spPr>
        <a:solidFill>
          <a:srgbClr val="002060"/>
        </a:solidFill>
      </dgm:spPr>
      <dgm:t>
        <a:bodyPr/>
        <a:lstStyle/>
        <a:p>
          <a:pPr rtl="1"/>
          <a:r>
            <a:rPr lang="fa-IR" sz="28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زیرا مدیریت زمان در واقع مدیریت فردی است </a:t>
          </a:r>
          <a:endParaRPr lang="fa-IR" sz="2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D6A28A5B-2A96-48F4-B4D8-59401C1D9561}" type="parTrans" cxnId="{8E562811-B6FF-40CD-8ADC-D0045B7C824B}">
      <dgm:prSet/>
      <dgm:spPr/>
      <dgm:t>
        <a:bodyPr/>
        <a:lstStyle/>
        <a:p>
          <a:pPr rtl="1"/>
          <a:endParaRPr lang="fa-IR"/>
        </a:p>
      </dgm:t>
    </dgm:pt>
    <dgm:pt modelId="{E44F1E9F-7060-48CF-914A-75A10AEC5703}" type="sibTrans" cxnId="{8E562811-B6FF-40CD-8ADC-D0045B7C824B}">
      <dgm:prSet/>
      <dgm:spPr/>
      <dgm:t>
        <a:bodyPr/>
        <a:lstStyle/>
        <a:p>
          <a:pPr rtl="1"/>
          <a:endParaRPr lang="fa-IR"/>
        </a:p>
      </dgm:t>
    </dgm:pt>
    <dgm:pt modelId="{99183D8A-A538-4706-8500-6D235A908D12}" type="pres">
      <dgm:prSet presAssocID="{9B327585-540B-4247-B79F-F86DEE2157C5}" presName="Name0" presStyleCnt="0">
        <dgm:presLayoutVars>
          <dgm:dir val="rev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F6474D20-DEC4-48B3-9DFA-49891758D5D7}" type="pres">
      <dgm:prSet presAssocID="{C15D6D76-5213-4B9F-8ABB-B1AD92DCBCA9}" presName="node" presStyleLbl="node1" presStyleIdx="0" presStyleCnt="4" custScaleX="104481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7D148100-A673-4266-ADEA-82F141AC2745}" type="pres">
      <dgm:prSet presAssocID="{50227FC3-CCA2-4785-A424-4EF1C89E05A5}" presName="sibTrans" presStyleLbl="sibTrans1D1" presStyleIdx="0" presStyleCnt="3"/>
      <dgm:spPr/>
      <dgm:t>
        <a:bodyPr/>
        <a:lstStyle/>
        <a:p>
          <a:pPr rtl="1"/>
          <a:endParaRPr lang="fa-IR"/>
        </a:p>
      </dgm:t>
    </dgm:pt>
    <dgm:pt modelId="{3974F389-92BA-48A7-9070-F8D580E47FD9}" type="pres">
      <dgm:prSet presAssocID="{50227FC3-CCA2-4785-A424-4EF1C89E05A5}" presName="connectorText" presStyleLbl="sibTrans1D1" presStyleIdx="0" presStyleCnt="3"/>
      <dgm:spPr/>
      <dgm:t>
        <a:bodyPr/>
        <a:lstStyle/>
        <a:p>
          <a:pPr rtl="1"/>
          <a:endParaRPr lang="fa-IR"/>
        </a:p>
      </dgm:t>
    </dgm:pt>
    <dgm:pt modelId="{BF955DBA-F515-4C16-8964-F1D34C955898}" type="pres">
      <dgm:prSet presAssocID="{AB46AA8E-DB12-44E9-9E0E-908C673A82B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5829D841-862C-42B8-BC3A-2CAA919FD08A}" type="pres">
      <dgm:prSet presAssocID="{C19D94E9-8D44-436B-AEDB-C289C22CF4CD}" presName="sibTrans" presStyleLbl="sibTrans1D1" presStyleIdx="1" presStyleCnt="3"/>
      <dgm:spPr/>
      <dgm:t>
        <a:bodyPr/>
        <a:lstStyle/>
        <a:p>
          <a:pPr rtl="1"/>
          <a:endParaRPr lang="fa-IR"/>
        </a:p>
      </dgm:t>
    </dgm:pt>
    <dgm:pt modelId="{6E03DDC6-0B07-4E24-BA1D-F514665818AD}" type="pres">
      <dgm:prSet presAssocID="{C19D94E9-8D44-436B-AEDB-C289C22CF4CD}" presName="connectorText" presStyleLbl="sibTrans1D1" presStyleIdx="1" presStyleCnt="3"/>
      <dgm:spPr/>
      <dgm:t>
        <a:bodyPr/>
        <a:lstStyle/>
        <a:p>
          <a:pPr rtl="1"/>
          <a:endParaRPr lang="fa-IR"/>
        </a:p>
      </dgm:t>
    </dgm:pt>
    <dgm:pt modelId="{FC46BFE7-B6DB-41FD-8ED2-CC040FF4E290}" type="pres">
      <dgm:prSet presAssocID="{37EB1EC3-0759-408B-9309-97BD0FAB0417}" presName="node" presStyleLbl="node1" presStyleIdx="2" presStyleCnt="4" custLinFactNeighborX="1047" custLinFactNeighborY="582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F6641D1C-2930-4D82-83DA-9E154210B962}" type="pres">
      <dgm:prSet presAssocID="{E3A88C40-77C4-441E-B7C6-55F419E20335}" presName="sibTrans" presStyleLbl="sibTrans1D1" presStyleIdx="2" presStyleCnt="3"/>
      <dgm:spPr/>
      <dgm:t>
        <a:bodyPr/>
        <a:lstStyle/>
        <a:p>
          <a:pPr rtl="1"/>
          <a:endParaRPr lang="fa-IR"/>
        </a:p>
      </dgm:t>
    </dgm:pt>
    <dgm:pt modelId="{46FFB52B-0880-40DE-8005-5E64FB4AF606}" type="pres">
      <dgm:prSet presAssocID="{E3A88C40-77C4-441E-B7C6-55F419E20335}" presName="connectorText" presStyleLbl="sibTrans1D1" presStyleIdx="2" presStyleCnt="3"/>
      <dgm:spPr/>
      <dgm:t>
        <a:bodyPr/>
        <a:lstStyle/>
        <a:p>
          <a:pPr rtl="1"/>
          <a:endParaRPr lang="fa-IR"/>
        </a:p>
      </dgm:t>
    </dgm:pt>
    <dgm:pt modelId="{B003794A-A24A-43F2-A70B-4D3A4B84FFBF}" type="pres">
      <dgm:prSet presAssocID="{C25820FF-84B1-45E9-B337-06231BC9927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2F9AB3CF-0ECE-4DBF-9D1A-FC5ADB54B459}" type="presOf" srcId="{E3A88C40-77C4-441E-B7C6-55F419E20335}" destId="{46FFB52B-0880-40DE-8005-5E64FB4AF606}" srcOrd="1" destOrd="0" presId="urn:microsoft.com/office/officeart/2005/8/layout/bProcess3"/>
    <dgm:cxn modelId="{8E562811-B6FF-40CD-8ADC-D0045B7C824B}" srcId="{9B327585-540B-4247-B79F-F86DEE2157C5}" destId="{C25820FF-84B1-45E9-B337-06231BC99275}" srcOrd="3" destOrd="0" parTransId="{D6A28A5B-2A96-48F4-B4D8-59401C1D9561}" sibTransId="{E44F1E9F-7060-48CF-914A-75A10AEC5703}"/>
    <dgm:cxn modelId="{E15BEFC9-54C2-4956-85CE-C21DFE672C15}" type="presOf" srcId="{50227FC3-CCA2-4785-A424-4EF1C89E05A5}" destId="{7D148100-A673-4266-ADEA-82F141AC2745}" srcOrd="0" destOrd="0" presId="urn:microsoft.com/office/officeart/2005/8/layout/bProcess3"/>
    <dgm:cxn modelId="{8E55B1D4-B1A7-4C47-A86A-9C24E38ABC37}" type="presOf" srcId="{C19D94E9-8D44-436B-AEDB-C289C22CF4CD}" destId="{5829D841-862C-42B8-BC3A-2CAA919FD08A}" srcOrd="0" destOrd="0" presId="urn:microsoft.com/office/officeart/2005/8/layout/bProcess3"/>
    <dgm:cxn modelId="{70648C0A-1FB8-4B65-91E1-E62C9059810D}" type="presOf" srcId="{E3A88C40-77C4-441E-B7C6-55F419E20335}" destId="{F6641D1C-2930-4D82-83DA-9E154210B962}" srcOrd="0" destOrd="0" presId="urn:microsoft.com/office/officeart/2005/8/layout/bProcess3"/>
    <dgm:cxn modelId="{232226E5-1C50-4A2B-8F5D-9BBD6F908F24}" srcId="{9B327585-540B-4247-B79F-F86DEE2157C5}" destId="{C15D6D76-5213-4B9F-8ABB-B1AD92DCBCA9}" srcOrd="0" destOrd="0" parTransId="{57A77B0D-C2DF-4316-8C4F-BD84AEEC534B}" sibTransId="{50227FC3-CCA2-4785-A424-4EF1C89E05A5}"/>
    <dgm:cxn modelId="{98C1BF68-0B01-42DC-9325-202BD024FFAC}" type="presOf" srcId="{37EB1EC3-0759-408B-9309-97BD0FAB0417}" destId="{FC46BFE7-B6DB-41FD-8ED2-CC040FF4E290}" srcOrd="0" destOrd="0" presId="urn:microsoft.com/office/officeart/2005/8/layout/bProcess3"/>
    <dgm:cxn modelId="{690C2716-F0E7-4997-8D0B-06FB2E8A9855}" type="presOf" srcId="{9B327585-540B-4247-B79F-F86DEE2157C5}" destId="{99183D8A-A538-4706-8500-6D235A908D12}" srcOrd="0" destOrd="0" presId="urn:microsoft.com/office/officeart/2005/8/layout/bProcess3"/>
    <dgm:cxn modelId="{4ED4DF40-DFD1-4602-89D0-BABE68BBAAA0}" srcId="{9B327585-540B-4247-B79F-F86DEE2157C5}" destId="{37EB1EC3-0759-408B-9309-97BD0FAB0417}" srcOrd="2" destOrd="0" parTransId="{3CA9DACA-58E3-46F5-9779-3C890E3B205C}" sibTransId="{E3A88C40-77C4-441E-B7C6-55F419E20335}"/>
    <dgm:cxn modelId="{524CD642-1A93-48AC-87FD-D13CB2017D23}" type="presOf" srcId="{50227FC3-CCA2-4785-A424-4EF1C89E05A5}" destId="{3974F389-92BA-48A7-9070-F8D580E47FD9}" srcOrd="1" destOrd="0" presId="urn:microsoft.com/office/officeart/2005/8/layout/bProcess3"/>
    <dgm:cxn modelId="{20CB1FD6-FDF2-4337-BD31-0B7DF1A39F83}" type="presOf" srcId="{C19D94E9-8D44-436B-AEDB-C289C22CF4CD}" destId="{6E03DDC6-0B07-4E24-BA1D-F514665818AD}" srcOrd="1" destOrd="0" presId="urn:microsoft.com/office/officeart/2005/8/layout/bProcess3"/>
    <dgm:cxn modelId="{CA4DB48E-FD1E-4FCB-BEC8-B44074AF0DEE}" type="presOf" srcId="{C25820FF-84B1-45E9-B337-06231BC99275}" destId="{B003794A-A24A-43F2-A70B-4D3A4B84FFBF}" srcOrd="0" destOrd="0" presId="urn:microsoft.com/office/officeart/2005/8/layout/bProcess3"/>
    <dgm:cxn modelId="{43DAB0AA-D69F-4DE7-99E1-5CA16461988D}" srcId="{9B327585-540B-4247-B79F-F86DEE2157C5}" destId="{AB46AA8E-DB12-44E9-9E0E-908C673A82B6}" srcOrd="1" destOrd="0" parTransId="{36D18894-E7B5-409A-80D9-2FC2BFF55FAE}" sibTransId="{C19D94E9-8D44-436B-AEDB-C289C22CF4CD}"/>
    <dgm:cxn modelId="{70086E01-C182-436F-9FBE-C56C356DF0E4}" type="presOf" srcId="{AB46AA8E-DB12-44E9-9E0E-908C673A82B6}" destId="{BF955DBA-F515-4C16-8964-F1D34C955898}" srcOrd="0" destOrd="0" presId="urn:microsoft.com/office/officeart/2005/8/layout/bProcess3"/>
    <dgm:cxn modelId="{C98E4D4B-560A-4A1F-B107-90105087E504}" type="presOf" srcId="{C15D6D76-5213-4B9F-8ABB-B1AD92DCBCA9}" destId="{F6474D20-DEC4-48B3-9DFA-49891758D5D7}" srcOrd="0" destOrd="0" presId="urn:microsoft.com/office/officeart/2005/8/layout/bProcess3"/>
    <dgm:cxn modelId="{5F92A1CF-6C01-490F-A124-8F1687BEBD09}" type="presParOf" srcId="{99183D8A-A538-4706-8500-6D235A908D12}" destId="{F6474D20-DEC4-48B3-9DFA-49891758D5D7}" srcOrd="0" destOrd="0" presId="urn:microsoft.com/office/officeart/2005/8/layout/bProcess3"/>
    <dgm:cxn modelId="{D36FB015-3091-406C-8C84-880D20B6C851}" type="presParOf" srcId="{99183D8A-A538-4706-8500-6D235A908D12}" destId="{7D148100-A673-4266-ADEA-82F141AC2745}" srcOrd="1" destOrd="0" presId="urn:microsoft.com/office/officeart/2005/8/layout/bProcess3"/>
    <dgm:cxn modelId="{D8011322-8EE3-42EC-9452-8580E6B4099A}" type="presParOf" srcId="{7D148100-A673-4266-ADEA-82F141AC2745}" destId="{3974F389-92BA-48A7-9070-F8D580E47FD9}" srcOrd="0" destOrd="0" presId="urn:microsoft.com/office/officeart/2005/8/layout/bProcess3"/>
    <dgm:cxn modelId="{B688F47C-8F48-43FB-B97E-311C579B3CD5}" type="presParOf" srcId="{99183D8A-A538-4706-8500-6D235A908D12}" destId="{BF955DBA-F515-4C16-8964-F1D34C955898}" srcOrd="2" destOrd="0" presId="urn:microsoft.com/office/officeart/2005/8/layout/bProcess3"/>
    <dgm:cxn modelId="{7C6273C4-AE7E-4203-B9F5-FDFD7995B2CC}" type="presParOf" srcId="{99183D8A-A538-4706-8500-6D235A908D12}" destId="{5829D841-862C-42B8-BC3A-2CAA919FD08A}" srcOrd="3" destOrd="0" presId="urn:microsoft.com/office/officeart/2005/8/layout/bProcess3"/>
    <dgm:cxn modelId="{6CC8C6F8-49F0-4E98-949A-F8E6B36E63B7}" type="presParOf" srcId="{5829D841-862C-42B8-BC3A-2CAA919FD08A}" destId="{6E03DDC6-0B07-4E24-BA1D-F514665818AD}" srcOrd="0" destOrd="0" presId="urn:microsoft.com/office/officeart/2005/8/layout/bProcess3"/>
    <dgm:cxn modelId="{2AFC85F5-EBAA-4A22-B9AE-3E14BB82526F}" type="presParOf" srcId="{99183D8A-A538-4706-8500-6D235A908D12}" destId="{FC46BFE7-B6DB-41FD-8ED2-CC040FF4E290}" srcOrd="4" destOrd="0" presId="urn:microsoft.com/office/officeart/2005/8/layout/bProcess3"/>
    <dgm:cxn modelId="{63A3D66B-F374-47C3-9BCC-D98BA3429A92}" type="presParOf" srcId="{99183D8A-A538-4706-8500-6D235A908D12}" destId="{F6641D1C-2930-4D82-83DA-9E154210B962}" srcOrd="5" destOrd="0" presId="urn:microsoft.com/office/officeart/2005/8/layout/bProcess3"/>
    <dgm:cxn modelId="{C4B28C49-4C9C-4DA6-A92B-4FF711D7A50C}" type="presParOf" srcId="{F6641D1C-2930-4D82-83DA-9E154210B962}" destId="{46FFB52B-0880-40DE-8005-5E64FB4AF606}" srcOrd="0" destOrd="0" presId="urn:microsoft.com/office/officeart/2005/8/layout/bProcess3"/>
    <dgm:cxn modelId="{735705BE-5163-4400-A6C0-D023AF139089}" type="presParOf" srcId="{99183D8A-A538-4706-8500-6D235A908D12}" destId="{B003794A-A24A-43F2-A70B-4D3A4B84FFBF}" srcOrd="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B327585-540B-4247-B79F-F86DEE2157C5}" type="doc">
      <dgm:prSet loTypeId="urn:microsoft.com/office/officeart/2005/8/layout/process2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pPr rtl="1"/>
          <a:endParaRPr lang="fa-IR"/>
        </a:p>
      </dgm:t>
    </dgm:pt>
    <dgm:pt modelId="{C15D6D76-5213-4B9F-8ABB-B1AD92DCBCA9}">
      <dgm:prSet custT="1"/>
      <dgm:spPr>
        <a:solidFill>
          <a:srgbClr val="0070C0"/>
        </a:solidFill>
      </dgm:spPr>
      <dgm:t>
        <a:bodyPr/>
        <a:lstStyle/>
        <a:p>
          <a:pPr rtl="1"/>
          <a:r>
            <a:rPr lang="fa-IR" sz="2800" b="1" smtClean="0">
              <a:ln>
                <a:solidFill>
                  <a:schemeClr val="tx1"/>
                </a:solidFill>
              </a:ln>
              <a:cs typeface="B Titr" panose="00000700000000000000" pitchFamily="2" charset="-78"/>
            </a:rPr>
            <a:t>مدیریت زمان به معنی کنترل زمان و کار خویش است</a:t>
          </a:r>
          <a:endParaRPr lang="fa-IR" sz="2800">
            <a:ln>
              <a:solidFill>
                <a:schemeClr val="tx1"/>
              </a:solidFill>
            </a:ln>
            <a:cs typeface="B Titr" panose="00000700000000000000" pitchFamily="2" charset="-78"/>
          </a:endParaRPr>
        </a:p>
      </dgm:t>
    </dgm:pt>
    <dgm:pt modelId="{57A77B0D-C2DF-4316-8C4F-BD84AEEC534B}" type="parTrans" cxnId="{232226E5-1C50-4A2B-8F5D-9BBD6F908F24}">
      <dgm:prSet/>
      <dgm:spPr/>
      <dgm:t>
        <a:bodyPr/>
        <a:lstStyle/>
        <a:p>
          <a:pPr rtl="1"/>
          <a:endParaRPr lang="fa-IR"/>
        </a:p>
      </dgm:t>
    </dgm:pt>
    <dgm:pt modelId="{50227FC3-CCA2-4785-A424-4EF1C89E05A5}" type="sibTrans" cxnId="{232226E5-1C50-4A2B-8F5D-9BBD6F908F24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pPr rtl="1"/>
          <a:r>
            <a:rPr lang="fa-IR" b="1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یعنی</a:t>
          </a:r>
          <a:endParaRPr lang="fa-IR" b="1">
            <a:ln>
              <a:noFill/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2BC1F3D5-71D9-418C-87F8-B7A4FA56CB46}">
      <dgm:prSet custT="1"/>
      <dgm:spPr/>
      <dgm:t>
        <a:bodyPr/>
        <a:lstStyle/>
        <a:p>
          <a:pPr rtl="1"/>
          <a:r>
            <a:rPr lang="fa-IR" sz="2800" b="1" smtClean="0">
              <a:ln>
                <a:solidFill>
                  <a:schemeClr val="tx1"/>
                </a:solidFill>
              </a:ln>
              <a:latin typeface="Calibri" panose="020F0502020204030204" pitchFamily="34" charset="0"/>
              <a:ea typeface="Calibri" panose="020F0502020204030204" pitchFamily="34" charset="0"/>
              <a:cs typeface="B Titr" panose="00000700000000000000" pitchFamily="2" charset="-78"/>
            </a:rPr>
            <a:t>اجازه ندهیم که امور و حادثه ها ما را هدایت کنند</a:t>
          </a:r>
          <a:endParaRPr lang="fa-IR" sz="2800">
            <a:ln>
              <a:solidFill>
                <a:schemeClr val="tx1"/>
              </a:solidFill>
            </a:ln>
            <a:cs typeface="B Titr" panose="00000700000000000000" pitchFamily="2" charset="-78"/>
          </a:endParaRPr>
        </a:p>
      </dgm:t>
    </dgm:pt>
    <dgm:pt modelId="{73A06B30-626D-4D9A-AA11-B17250D95AFA}" type="parTrans" cxnId="{420F891A-4E6D-49B5-B951-0D6C26EAAB20}">
      <dgm:prSet/>
      <dgm:spPr/>
      <dgm:t>
        <a:bodyPr/>
        <a:lstStyle/>
        <a:p>
          <a:pPr rtl="1"/>
          <a:endParaRPr lang="fa-IR"/>
        </a:p>
      </dgm:t>
    </dgm:pt>
    <dgm:pt modelId="{7B970EC6-40EC-4BB9-82AD-374F0F7ACE07}" type="sibTrans" cxnId="{420F891A-4E6D-49B5-B951-0D6C26EAAB20}">
      <dgm:prSet/>
      <dgm:spPr/>
      <dgm:t>
        <a:bodyPr/>
        <a:lstStyle/>
        <a:p>
          <a:pPr rtl="1"/>
          <a:endParaRPr lang="fa-IR"/>
        </a:p>
      </dgm:t>
    </dgm:pt>
    <dgm:pt modelId="{93D86185-E653-4F14-A470-B0EDD6C2E5A7}" type="pres">
      <dgm:prSet presAssocID="{9B327585-540B-4247-B79F-F86DEE2157C5}" presName="linearFlow" presStyleCnt="0">
        <dgm:presLayoutVars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0DA1A70A-6D6B-4023-A02C-47CEEA9F129E}" type="pres">
      <dgm:prSet presAssocID="{C15D6D76-5213-4B9F-8ABB-B1AD92DCBCA9}" presName="node" presStyleLbl="node1" presStyleIdx="0" presStyleCnt="2" custScaleX="145888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93670E6D-8CB4-444C-A952-21466B5C2C4A}" type="pres">
      <dgm:prSet presAssocID="{50227FC3-CCA2-4785-A424-4EF1C89E05A5}" presName="sibTrans" presStyleLbl="sibTrans2D1" presStyleIdx="0" presStyleCnt="1" custScaleY="157029"/>
      <dgm:spPr/>
      <dgm:t>
        <a:bodyPr/>
        <a:lstStyle/>
        <a:p>
          <a:pPr rtl="1"/>
          <a:endParaRPr lang="fa-IR"/>
        </a:p>
      </dgm:t>
    </dgm:pt>
    <dgm:pt modelId="{87DDFFA1-8209-4C06-AA61-EC799AB313EA}" type="pres">
      <dgm:prSet presAssocID="{50227FC3-CCA2-4785-A424-4EF1C89E05A5}" presName="connectorText" presStyleLbl="sibTrans2D1" presStyleIdx="0" presStyleCnt="1"/>
      <dgm:spPr/>
      <dgm:t>
        <a:bodyPr/>
        <a:lstStyle/>
        <a:p>
          <a:pPr rtl="1"/>
          <a:endParaRPr lang="fa-IR"/>
        </a:p>
      </dgm:t>
    </dgm:pt>
    <dgm:pt modelId="{3BC52A8B-D82A-4E8C-A5A7-1CA7E50C1BCA}" type="pres">
      <dgm:prSet presAssocID="{2BC1F3D5-71D9-418C-87F8-B7A4FA56CB46}" presName="node" presStyleLbl="node1" presStyleIdx="1" presStyleCnt="2" custScaleX="145888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232226E5-1C50-4A2B-8F5D-9BBD6F908F24}" srcId="{9B327585-540B-4247-B79F-F86DEE2157C5}" destId="{C15D6D76-5213-4B9F-8ABB-B1AD92DCBCA9}" srcOrd="0" destOrd="0" parTransId="{57A77B0D-C2DF-4316-8C4F-BD84AEEC534B}" sibTransId="{50227FC3-CCA2-4785-A424-4EF1C89E05A5}"/>
    <dgm:cxn modelId="{56472033-0B22-4E87-A78D-7E926C8CFC14}" type="presOf" srcId="{9B327585-540B-4247-B79F-F86DEE2157C5}" destId="{93D86185-E653-4F14-A470-B0EDD6C2E5A7}" srcOrd="0" destOrd="0" presId="urn:microsoft.com/office/officeart/2005/8/layout/process2"/>
    <dgm:cxn modelId="{B984D2D9-6D59-4A4D-9CD5-9FE59B434223}" type="presOf" srcId="{2BC1F3D5-71D9-418C-87F8-B7A4FA56CB46}" destId="{3BC52A8B-D82A-4E8C-A5A7-1CA7E50C1BCA}" srcOrd="0" destOrd="0" presId="urn:microsoft.com/office/officeart/2005/8/layout/process2"/>
    <dgm:cxn modelId="{8EC515D8-6EAA-406D-B59F-9F4FFED2A402}" type="presOf" srcId="{50227FC3-CCA2-4785-A424-4EF1C89E05A5}" destId="{87DDFFA1-8209-4C06-AA61-EC799AB313EA}" srcOrd="1" destOrd="0" presId="urn:microsoft.com/office/officeart/2005/8/layout/process2"/>
    <dgm:cxn modelId="{420F891A-4E6D-49B5-B951-0D6C26EAAB20}" srcId="{9B327585-540B-4247-B79F-F86DEE2157C5}" destId="{2BC1F3D5-71D9-418C-87F8-B7A4FA56CB46}" srcOrd="1" destOrd="0" parTransId="{73A06B30-626D-4D9A-AA11-B17250D95AFA}" sibTransId="{7B970EC6-40EC-4BB9-82AD-374F0F7ACE07}"/>
    <dgm:cxn modelId="{2090F2F3-F97E-4B7B-9C77-F1BACC3E371C}" type="presOf" srcId="{50227FC3-CCA2-4785-A424-4EF1C89E05A5}" destId="{93670E6D-8CB4-444C-A952-21466B5C2C4A}" srcOrd="0" destOrd="0" presId="urn:microsoft.com/office/officeart/2005/8/layout/process2"/>
    <dgm:cxn modelId="{8117635D-E4ED-4F79-B340-33FDD8EA4CAA}" type="presOf" srcId="{C15D6D76-5213-4B9F-8ABB-B1AD92DCBCA9}" destId="{0DA1A70A-6D6B-4023-A02C-47CEEA9F129E}" srcOrd="0" destOrd="0" presId="urn:microsoft.com/office/officeart/2005/8/layout/process2"/>
    <dgm:cxn modelId="{728ECBE7-A7FF-4BF1-9A1D-35E37C816E02}" type="presParOf" srcId="{93D86185-E653-4F14-A470-B0EDD6C2E5A7}" destId="{0DA1A70A-6D6B-4023-A02C-47CEEA9F129E}" srcOrd="0" destOrd="0" presId="urn:microsoft.com/office/officeart/2005/8/layout/process2"/>
    <dgm:cxn modelId="{C72CE602-7F9B-4B51-AC6D-64F258F11D40}" type="presParOf" srcId="{93D86185-E653-4F14-A470-B0EDD6C2E5A7}" destId="{93670E6D-8CB4-444C-A952-21466B5C2C4A}" srcOrd="1" destOrd="0" presId="urn:microsoft.com/office/officeart/2005/8/layout/process2"/>
    <dgm:cxn modelId="{7ADF3599-CF2E-4A17-980B-C9A36631CD80}" type="presParOf" srcId="{93670E6D-8CB4-444C-A952-21466B5C2C4A}" destId="{87DDFFA1-8209-4C06-AA61-EC799AB313EA}" srcOrd="0" destOrd="0" presId="urn:microsoft.com/office/officeart/2005/8/layout/process2"/>
    <dgm:cxn modelId="{BA4E4AA7-5830-493E-B40E-6F6A226966F5}" type="presParOf" srcId="{93D86185-E653-4F14-A470-B0EDD6C2E5A7}" destId="{3BC52A8B-D82A-4E8C-A5A7-1CA7E50C1BCA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143C89F-BE31-4153-A7BD-8B2947A4A309}" type="doc">
      <dgm:prSet loTypeId="urn:microsoft.com/office/officeart/2005/8/layout/radial4" loCatId="relationship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pPr rtl="1"/>
          <a:endParaRPr lang="fa-IR"/>
        </a:p>
      </dgm:t>
    </dgm:pt>
    <dgm:pt modelId="{0AB1FA03-82A8-4291-AC07-059459956E9F}">
      <dgm:prSet custT="1"/>
      <dgm:spPr/>
      <dgm:t>
        <a:bodyPr/>
        <a:lstStyle/>
        <a:p>
          <a:pPr rtl="1"/>
          <a:r>
            <a:rPr lang="fa-IR" sz="2800" smtClean="0">
              <a:ln/>
              <a:cs typeface="B Mitra" panose="00000400000000000000" pitchFamily="2" charset="-78"/>
            </a:rPr>
            <a:t>مديريت زمان به سه بخش اساسي تقسيم مي‌شود</a:t>
          </a:r>
          <a:endParaRPr lang="fa-IR" sz="2800">
            <a:ln/>
            <a:cs typeface="B Mitra" panose="00000400000000000000" pitchFamily="2" charset="-78"/>
          </a:endParaRPr>
        </a:p>
      </dgm:t>
    </dgm:pt>
    <dgm:pt modelId="{E2871112-53C4-44C0-9A19-5272ECACFF20}" type="parTrans" cxnId="{AA2BB9A3-6E4B-4806-BFC3-0A5F7ABA6FD6}">
      <dgm:prSet/>
      <dgm:spPr/>
      <dgm:t>
        <a:bodyPr/>
        <a:lstStyle/>
        <a:p>
          <a:pPr rtl="1"/>
          <a:endParaRPr lang="fa-IR" sz="2800"/>
        </a:p>
      </dgm:t>
    </dgm:pt>
    <dgm:pt modelId="{59D22F8D-2719-4256-8204-C225BDF6D45B}" type="sibTrans" cxnId="{AA2BB9A3-6E4B-4806-BFC3-0A5F7ABA6FD6}">
      <dgm:prSet/>
      <dgm:spPr/>
      <dgm:t>
        <a:bodyPr/>
        <a:lstStyle/>
        <a:p>
          <a:pPr rtl="1"/>
          <a:endParaRPr lang="fa-IR" sz="2800"/>
        </a:p>
      </dgm:t>
    </dgm:pt>
    <dgm:pt modelId="{23CD40C5-0AA3-4D37-A4BD-350F7EBFEE60}">
      <dgm:prSet custT="1"/>
      <dgm:spPr/>
      <dgm:t>
        <a:bodyPr/>
        <a:lstStyle/>
        <a:p>
          <a:pPr rtl="1"/>
          <a:r>
            <a:rPr lang="fa-IR" sz="2800" smtClean="0">
              <a:ln/>
              <a:effectLst/>
              <a:latin typeface="Tahoma" panose="020B0604030504040204" pitchFamily="34" charset="0"/>
              <a:ea typeface="Calibri" panose="020F0502020204030204" pitchFamily="34" charset="0"/>
              <a:cs typeface="B Mitra" panose="00000400000000000000" pitchFamily="2" charset="-78"/>
            </a:rPr>
            <a:t>1- حساس‌سازي؛ نسبت به يك سرمايه عادي‌شده به نام زمان</a:t>
          </a:r>
          <a:endParaRPr lang="fa-IR" sz="2800">
            <a:ln/>
            <a:cs typeface="B Mitra" panose="00000400000000000000" pitchFamily="2" charset="-78"/>
          </a:endParaRPr>
        </a:p>
      </dgm:t>
    </dgm:pt>
    <dgm:pt modelId="{7934B568-3286-4197-891E-39F0AB12EFCE}" type="parTrans" cxnId="{F860070B-4D20-4D94-8597-42417DDBC91E}">
      <dgm:prSet/>
      <dgm:spPr/>
      <dgm:t>
        <a:bodyPr/>
        <a:lstStyle/>
        <a:p>
          <a:pPr rtl="1"/>
          <a:endParaRPr lang="fa-IR" sz="2800"/>
        </a:p>
      </dgm:t>
    </dgm:pt>
    <dgm:pt modelId="{BCE962FD-B26B-42C5-9AB4-E7E8B1B237FF}" type="sibTrans" cxnId="{F860070B-4D20-4D94-8597-42417DDBC91E}">
      <dgm:prSet/>
      <dgm:spPr/>
      <dgm:t>
        <a:bodyPr/>
        <a:lstStyle/>
        <a:p>
          <a:pPr rtl="1"/>
          <a:endParaRPr lang="fa-IR" sz="2800"/>
        </a:p>
      </dgm:t>
    </dgm:pt>
    <dgm:pt modelId="{804DA07E-1241-418E-BC62-4F6D4B253D8C}">
      <dgm:prSet custT="1"/>
      <dgm:spPr/>
      <dgm:t>
        <a:bodyPr/>
        <a:lstStyle/>
        <a:p>
          <a:pPr rtl="1"/>
          <a:r>
            <a:rPr lang="fa-IR" sz="2800" smtClean="0">
              <a:ln/>
              <a:effectLst/>
              <a:latin typeface="Tahoma" panose="020B0604030504040204" pitchFamily="34" charset="0"/>
              <a:ea typeface="Calibri" panose="020F0502020204030204" pitchFamily="34" charset="0"/>
              <a:cs typeface="B Mitra" panose="00000400000000000000" pitchFamily="2" charset="-78"/>
            </a:rPr>
            <a:t>2- شناسايي آفات، راه‌زنان، دام‌هاي زمان و دلايل اتلاف وقت</a:t>
          </a:r>
          <a:endParaRPr lang="fa-IR" sz="2800">
            <a:ln/>
            <a:cs typeface="B Mitra" panose="00000400000000000000" pitchFamily="2" charset="-78"/>
          </a:endParaRPr>
        </a:p>
      </dgm:t>
    </dgm:pt>
    <dgm:pt modelId="{9C8561CC-3ECD-4340-A479-2F8E7C757B04}" type="parTrans" cxnId="{70A57D11-7BD1-4A65-A529-8A2893E84006}">
      <dgm:prSet/>
      <dgm:spPr/>
      <dgm:t>
        <a:bodyPr/>
        <a:lstStyle/>
        <a:p>
          <a:pPr rtl="1"/>
          <a:endParaRPr lang="fa-IR" sz="2800"/>
        </a:p>
      </dgm:t>
    </dgm:pt>
    <dgm:pt modelId="{A8EF7551-C930-43CA-AB42-321795A2E373}" type="sibTrans" cxnId="{70A57D11-7BD1-4A65-A529-8A2893E84006}">
      <dgm:prSet/>
      <dgm:spPr/>
      <dgm:t>
        <a:bodyPr/>
        <a:lstStyle/>
        <a:p>
          <a:pPr rtl="1"/>
          <a:endParaRPr lang="fa-IR" sz="2800"/>
        </a:p>
      </dgm:t>
    </dgm:pt>
    <dgm:pt modelId="{EFD9FDCB-451A-4691-BB62-6DB8E74403CC}">
      <dgm:prSet custT="1"/>
      <dgm:spPr/>
      <dgm:t>
        <a:bodyPr/>
        <a:lstStyle/>
        <a:p>
          <a:pPr rtl="1"/>
          <a:r>
            <a:rPr lang="fa-IR" sz="2800" smtClean="0">
              <a:ln/>
              <a:effectLst/>
              <a:latin typeface="Tahoma" panose="020B0604030504040204" pitchFamily="34" charset="0"/>
              <a:ea typeface="Calibri" panose="020F0502020204030204" pitchFamily="34" charset="0"/>
              <a:cs typeface="B Mitra" panose="00000400000000000000" pitchFamily="2" charset="-78"/>
            </a:rPr>
            <a:t>3- ارائه راه‌حل‌هايي براي جلوگيري از اتلاف وقت</a:t>
          </a:r>
          <a:endParaRPr lang="fa-IR" sz="2800">
            <a:ln/>
            <a:cs typeface="B Mitra" panose="00000400000000000000" pitchFamily="2" charset="-78"/>
          </a:endParaRPr>
        </a:p>
      </dgm:t>
    </dgm:pt>
    <dgm:pt modelId="{16CC9EA6-8CA0-4103-8B63-92D3D0F10E15}" type="parTrans" cxnId="{4AF9149C-9D5B-4A2D-8F4E-113BF22F7A29}">
      <dgm:prSet/>
      <dgm:spPr/>
      <dgm:t>
        <a:bodyPr/>
        <a:lstStyle/>
        <a:p>
          <a:pPr rtl="1"/>
          <a:endParaRPr lang="fa-IR" sz="2800"/>
        </a:p>
      </dgm:t>
    </dgm:pt>
    <dgm:pt modelId="{B65720AF-F7F3-494A-9D84-63BDAC4E76F6}" type="sibTrans" cxnId="{4AF9149C-9D5B-4A2D-8F4E-113BF22F7A29}">
      <dgm:prSet/>
      <dgm:spPr/>
      <dgm:t>
        <a:bodyPr/>
        <a:lstStyle/>
        <a:p>
          <a:pPr rtl="1"/>
          <a:endParaRPr lang="fa-IR" sz="2800"/>
        </a:p>
      </dgm:t>
    </dgm:pt>
    <dgm:pt modelId="{2D2172C7-A842-4BC5-8A74-D0F0374FDE84}" type="pres">
      <dgm:prSet presAssocID="{B143C89F-BE31-4153-A7BD-8B2947A4A309}" presName="cycle" presStyleCnt="0">
        <dgm:presLayoutVars>
          <dgm:chMax val="1"/>
          <dgm:dir val="rev"/>
          <dgm:animLvl val="ctr"/>
          <dgm:resizeHandles val="exact"/>
        </dgm:presLayoutVars>
      </dgm:prSet>
      <dgm:spPr/>
    </dgm:pt>
    <dgm:pt modelId="{3BA750DB-7A0C-487C-8A93-4407B1104D32}" type="pres">
      <dgm:prSet presAssocID="{0AB1FA03-82A8-4291-AC07-059459956E9F}" presName="centerShape" presStyleLbl="node0" presStyleIdx="0" presStyleCnt="1"/>
      <dgm:spPr/>
      <dgm:t>
        <a:bodyPr/>
        <a:lstStyle/>
        <a:p>
          <a:pPr rtl="1"/>
          <a:endParaRPr lang="fa-IR"/>
        </a:p>
      </dgm:t>
    </dgm:pt>
    <dgm:pt modelId="{8273ACBC-47BF-4703-8B90-873565D08935}" type="pres">
      <dgm:prSet presAssocID="{7934B568-3286-4197-891E-39F0AB12EFCE}" presName="parTrans" presStyleLbl="bgSibTrans2D1" presStyleIdx="0" presStyleCnt="3"/>
      <dgm:spPr/>
    </dgm:pt>
    <dgm:pt modelId="{3F3F1C8B-797B-4C5A-B0FE-7649F57E5872}" type="pres">
      <dgm:prSet presAssocID="{23CD40C5-0AA3-4D37-A4BD-350F7EBFEE60}" presName="node" presStyleLbl="node1" presStyleIdx="0" presStyleCnt="3">
        <dgm:presLayoutVars>
          <dgm:bulletEnabled val="1"/>
        </dgm:presLayoutVars>
      </dgm:prSet>
      <dgm:spPr/>
    </dgm:pt>
    <dgm:pt modelId="{4FBD10A3-0EC4-459C-A1E3-AE670B231AE8}" type="pres">
      <dgm:prSet presAssocID="{9C8561CC-3ECD-4340-A479-2F8E7C757B04}" presName="parTrans" presStyleLbl="bgSibTrans2D1" presStyleIdx="1" presStyleCnt="3"/>
      <dgm:spPr/>
    </dgm:pt>
    <dgm:pt modelId="{2817C850-EAB3-46BE-98EA-766E8111AF19}" type="pres">
      <dgm:prSet presAssocID="{804DA07E-1241-418E-BC62-4F6D4B253D8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F74D6310-032A-4053-8158-C43A77196931}" type="pres">
      <dgm:prSet presAssocID="{16CC9EA6-8CA0-4103-8B63-92D3D0F10E15}" presName="parTrans" presStyleLbl="bgSibTrans2D1" presStyleIdx="2" presStyleCnt="3"/>
      <dgm:spPr/>
    </dgm:pt>
    <dgm:pt modelId="{B65CF15D-E2D2-4B7A-933D-82AE54B26147}" type="pres">
      <dgm:prSet presAssocID="{EFD9FDCB-451A-4691-BB62-6DB8E74403C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8084AD73-6B22-4BF8-B089-6ECE075E5C08}" type="presOf" srcId="{16CC9EA6-8CA0-4103-8B63-92D3D0F10E15}" destId="{F74D6310-032A-4053-8158-C43A77196931}" srcOrd="0" destOrd="0" presId="urn:microsoft.com/office/officeart/2005/8/layout/radial4"/>
    <dgm:cxn modelId="{4AF9149C-9D5B-4A2D-8F4E-113BF22F7A29}" srcId="{0AB1FA03-82A8-4291-AC07-059459956E9F}" destId="{EFD9FDCB-451A-4691-BB62-6DB8E74403CC}" srcOrd="2" destOrd="0" parTransId="{16CC9EA6-8CA0-4103-8B63-92D3D0F10E15}" sibTransId="{B65720AF-F7F3-494A-9D84-63BDAC4E76F6}"/>
    <dgm:cxn modelId="{70A57D11-7BD1-4A65-A529-8A2893E84006}" srcId="{0AB1FA03-82A8-4291-AC07-059459956E9F}" destId="{804DA07E-1241-418E-BC62-4F6D4B253D8C}" srcOrd="1" destOrd="0" parTransId="{9C8561CC-3ECD-4340-A479-2F8E7C757B04}" sibTransId="{A8EF7551-C930-43CA-AB42-321795A2E373}"/>
    <dgm:cxn modelId="{16B2BD6D-7A01-47C6-8286-1663C553E7DD}" type="presOf" srcId="{7934B568-3286-4197-891E-39F0AB12EFCE}" destId="{8273ACBC-47BF-4703-8B90-873565D08935}" srcOrd="0" destOrd="0" presId="urn:microsoft.com/office/officeart/2005/8/layout/radial4"/>
    <dgm:cxn modelId="{D9A00255-C746-4AD5-B587-1C02310175B4}" type="presOf" srcId="{0AB1FA03-82A8-4291-AC07-059459956E9F}" destId="{3BA750DB-7A0C-487C-8A93-4407B1104D32}" srcOrd="0" destOrd="0" presId="urn:microsoft.com/office/officeart/2005/8/layout/radial4"/>
    <dgm:cxn modelId="{AA2BB9A3-6E4B-4806-BFC3-0A5F7ABA6FD6}" srcId="{B143C89F-BE31-4153-A7BD-8B2947A4A309}" destId="{0AB1FA03-82A8-4291-AC07-059459956E9F}" srcOrd="0" destOrd="0" parTransId="{E2871112-53C4-44C0-9A19-5272ECACFF20}" sibTransId="{59D22F8D-2719-4256-8204-C225BDF6D45B}"/>
    <dgm:cxn modelId="{F860070B-4D20-4D94-8597-42417DDBC91E}" srcId="{0AB1FA03-82A8-4291-AC07-059459956E9F}" destId="{23CD40C5-0AA3-4D37-A4BD-350F7EBFEE60}" srcOrd="0" destOrd="0" parTransId="{7934B568-3286-4197-891E-39F0AB12EFCE}" sibTransId="{BCE962FD-B26B-42C5-9AB4-E7E8B1B237FF}"/>
    <dgm:cxn modelId="{E91942D3-22D5-496E-A806-4C5C313BA044}" type="presOf" srcId="{EFD9FDCB-451A-4691-BB62-6DB8E74403CC}" destId="{B65CF15D-E2D2-4B7A-933D-82AE54B26147}" srcOrd="0" destOrd="0" presId="urn:microsoft.com/office/officeart/2005/8/layout/radial4"/>
    <dgm:cxn modelId="{6C1EDCC1-7ADD-4A65-AF10-1456ED81BC96}" type="presOf" srcId="{B143C89F-BE31-4153-A7BD-8B2947A4A309}" destId="{2D2172C7-A842-4BC5-8A74-D0F0374FDE84}" srcOrd="0" destOrd="0" presId="urn:microsoft.com/office/officeart/2005/8/layout/radial4"/>
    <dgm:cxn modelId="{C91E18F4-43E9-4F9F-9178-D76746633B1E}" type="presOf" srcId="{23CD40C5-0AA3-4D37-A4BD-350F7EBFEE60}" destId="{3F3F1C8B-797B-4C5A-B0FE-7649F57E5872}" srcOrd="0" destOrd="0" presId="urn:microsoft.com/office/officeart/2005/8/layout/radial4"/>
    <dgm:cxn modelId="{3D31B55E-CB79-49BB-9AD8-91E84BF2E3E8}" type="presOf" srcId="{804DA07E-1241-418E-BC62-4F6D4B253D8C}" destId="{2817C850-EAB3-46BE-98EA-766E8111AF19}" srcOrd="0" destOrd="0" presId="urn:microsoft.com/office/officeart/2005/8/layout/radial4"/>
    <dgm:cxn modelId="{8A4CEC18-1B70-43D5-9EC9-D469FB4E8CAF}" type="presOf" srcId="{9C8561CC-3ECD-4340-A479-2F8E7C757B04}" destId="{4FBD10A3-0EC4-459C-A1E3-AE670B231AE8}" srcOrd="0" destOrd="0" presId="urn:microsoft.com/office/officeart/2005/8/layout/radial4"/>
    <dgm:cxn modelId="{9AA1A282-99A2-4CBB-8184-AFB2A2992D0C}" type="presParOf" srcId="{2D2172C7-A842-4BC5-8A74-D0F0374FDE84}" destId="{3BA750DB-7A0C-487C-8A93-4407B1104D32}" srcOrd="0" destOrd="0" presId="urn:microsoft.com/office/officeart/2005/8/layout/radial4"/>
    <dgm:cxn modelId="{18140764-F5F1-4C89-B29D-FA7641710BDC}" type="presParOf" srcId="{2D2172C7-A842-4BC5-8A74-D0F0374FDE84}" destId="{8273ACBC-47BF-4703-8B90-873565D08935}" srcOrd="1" destOrd="0" presId="urn:microsoft.com/office/officeart/2005/8/layout/radial4"/>
    <dgm:cxn modelId="{3E4DC191-48CA-4F92-BE3D-D81F6F8157FE}" type="presParOf" srcId="{2D2172C7-A842-4BC5-8A74-D0F0374FDE84}" destId="{3F3F1C8B-797B-4C5A-B0FE-7649F57E5872}" srcOrd="2" destOrd="0" presId="urn:microsoft.com/office/officeart/2005/8/layout/radial4"/>
    <dgm:cxn modelId="{C09CFF29-9814-453E-939B-D794F0A62BD8}" type="presParOf" srcId="{2D2172C7-A842-4BC5-8A74-D0F0374FDE84}" destId="{4FBD10A3-0EC4-459C-A1E3-AE670B231AE8}" srcOrd="3" destOrd="0" presId="urn:microsoft.com/office/officeart/2005/8/layout/radial4"/>
    <dgm:cxn modelId="{4B8F0B0D-1BB5-46B8-BE80-D5FA30247532}" type="presParOf" srcId="{2D2172C7-A842-4BC5-8A74-D0F0374FDE84}" destId="{2817C850-EAB3-46BE-98EA-766E8111AF19}" srcOrd="4" destOrd="0" presId="urn:microsoft.com/office/officeart/2005/8/layout/radial4"/>
    <dgm:cxn modelId="{104324B1-137A-45ED-80D4-C8C8D2B07A76}" type="presParOf" srcId="{2D2172C7-A842-4BC5-8A74-D0F0374FDE84}" destId="{F74D6310-032A-4053-8158-C43A77196931}" srcOrd="5" destOrd="0" presId="urn:microsoft.com/office/officeart/2005/8/layout/radial4"/>
    <dgm:cxn modelId="{BE262403-5926-4BA7-BEA9-9CCCFEACD539}" type="presParOf" srcId="{2D2172C7-A842-4BC5-8A74-D0F0374FDE84}" destId="{B65CF15D-E2D2-4B7A-933D-82AE54B26147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37D76E0-FD18-40C5-96F4-329307C996C2}" type="doc">
      <dgm:prSet loTypeId="urn:microsoft.com/office/officeart/2005/8/layout/orgChart1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FEDEF15D-2699-4C86-913E-CBA123CDC64A}">
      <dgm:prSet custT="1"/>
      <dgm:spPr>
        <a:solidFill>
          <a:srgbClr val="000099"/>
        </a:solidFill>
      </dgm:spPr>
      <dgm:t>
        <a:bodyPr/>
        <a:lstStyle/>
        <a:p>
          <a:pPr rtl="1"/>
          <a:r>
            <a:rPr lang="fa-IR" sz="2800" smtClean="0">
              <a:ln/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cs typeface="B Mitra" panose="00000400000000000000" pitchFamily="2" charset="-78"/>
            </a:rPr>
            <a:t>نتايج بهبود استفاده از زمان و مديريت فردي</a:t>
          </a:r>
          <a:endParaRPr lang="fa-IR" sz="2800">
            <a:ln/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  <a:cs typeface="B Mitra" panose="00000400000000000000" pitchFamily="2" charset="-78"/>
          </a:endParaRPr>
        </a:p>
      </dgm:t>
    </dgm:pt>
    <dgm:pt modelId="{9050C99D-E408-4D27-9737-905C57377C36}" type="parTrans" cxnId="{D1FFAEFC-B8A3-480D-85F0-E83A2EABBDF8}">
      <dgm:prSet/>
      <dgm:spPr/>
      <dgm:t>
        <a:bodyPr/>
        <a:lstStyle/>
        <a:p>
          <a:pPr rtl="1"/>
          <a:endParaRPr lang="fa-IR"/>
        </a:p>
      </dgm:t>
    </dgm:pt>
    <dgm:pt modelId="{2125868C-3FBB-49D7-9678-E2C8EEB1D51B}" type="sibTrans" cxnId="{D1FFAEFC-B8A3-480D-85F0-E83A2EABBDF8}">
      <dgm:prSet/>
      <dgm:spPr/>
      <dgm:t>
        <a:bodyPr/>
        <a:lstStyle/>
        <a:p>
          <a:pPr rtl="1"/>
          <a:endParaRPr lang="fa-IR"/>
        </a:p>
      </dgm:t>
    </dgm:pt>
    <dgm:pt modelId="{A65A0B89-4A6A-49E7-84E0-7F5632B0FC5D}">
      <dgm:prSet custT="1"/>
      <dgm:spPr>
        <a:solidFill>
          <a:srgbClr val="000099"/>
        </a:solidFill>
      </dgm:spPr>
      <dgm:t>
        <a:bodyPr/>
        <a:lstStyle/>
        <a:p>
          <a:pPr rtl="1"/>
          <a:r>
            <a:rPr lang="fa-IR" sz="2800" smtClean="0">
              <a:ln/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ahoma" panose="020B0604030504040204" pitchFamily="34" charset="0"/>
              <a:ea typeface="Calibri" panose="020F0502020204030204" pitchFamily="34" charset="0"/>
              <a:cs typeface="B Mitra" panose="00000400000000000000" pitchFamily="2" charset="-78"/>
            </a:rPr>
            <a:t>از زندگی مان بهترین استقاده را کنیم نه اینکه آن را بیهوده تلف کنیم</a:t>
          </a:r>
          <a:endParaRPr lang="fa-IR" sz="2800">
            <a:ln/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  <a:cs typeface="B Mitra" panose="00000400000000000000" pitchFamily="2" charset="-78"/>
          </a:endParaRPr>
        </a:p>
      </dgm:t>
    </dgm:pt>
    <dgm:pt modelId="{71D1058C-BDC0-46F2-AA9F-A783A82237AC}" type="parTrans" cxnId="{024C2E2E-439A-4918-9A41-1781E2CA19CE}">
      <dgm:prSet/>
      <dgm:spPr>
        <a:solidFill>
          <a:srgbClr val="000099"/>
        </a:solidFill>
      </dgm:spPr>
      <dgm:t>
        <a:bodyPr/>
        <a:lstStyle/>
        <a:p>
          <a:pPr rtl="1"/>
          <a:endParaRPr lang="fa-IR"/>
        </a:p>
      </dgm:t>
    </dgm:pt>
    <dgm:pt modelId="{59456839-9F43-436D-9A29-2724E38573CE}" type="sibTrans" cxnId="{024C2E2E-439A-4918-9A41-1781E2CA19CE}">
      <dgm:prSet/>
      <dgm:spPr/>
      <dgm:t>
        <a:bodyPr/>
        <a:lstStyle/>
        <a:p>
          <a:pPr rtl="1"/>
          <a:endParaRPr lang="fa-IR"/>
        </a:p>
      </dgm:t>
    </dgm:pt>
    <dgm:pt modelId="{1EC04495-D55B-4DA7-A591-15BF139A3696}">
      <dgm:prSet custT="1"/>
      <dgm:spPr>
        <a:solidFill>
          <a:srgbClr val="000099"/>
        </a:solidFill>
      </dgm:spPr>
      <dgm:t>
        <a:bodyPr/>
        <a:lstStyle/>
        <a:p>
          <a:pPr rtl="1"/>
          <a:r>
            <a:rPr lang="fa-IR" sz="2800" smtClean="0">
              <a:ln/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ahoma" panose="020B0604030504040204" pitchFamily="34" charset="0"/>
              <a:ea typeface="Calibri" panose="020F0502020204030204" pitchFamily="34" charset="0"/>
              <a:cs typeface="B Mitra" panose="00000400000000000000" pitchFamily="2" charset="-78"/>
            </a:rPr>
            <a:t>چيزهايي كه به نفع ماست و در رابطه‌ با كارهاي ماست انجام دهیم</a:t>
          </a:r>
          <a:endParaRPr lang="fa-IR" sz="2800">
            <a:ln/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  <a:cs typeface="B Mitra" panose="00000400000000000000" pitchFamily="2" charset="-78"/>
          </a:endParaRPr>
        </a:p>
      </dgm:t>
    </dgm:pt>
    <dgm:pt modelId="{57927371-2234-4A5D-88E4-72F701BDB395}" type="parTrans" cxnId="{3987D825-EE8C-4025-8A85-0DED9F87ED6E}">
      <dgm:prSet/>
      <dgm:spPr>
        <a:solidFill>
          <a:srgbClr val="000099"/>
        </a:solidFill>
      </dgm:spPr>
      <dgm:t>
        <a:bodyPr/>
        <a:lstStyle/>
        <a:p>
          <a:pPr rtl="1"/>
          <a:endParaRPr lang="fa-IR"/>
        </a:p>
      </dgm:t>
    </dgm:pt>
    <dgm:pt modelId="{5DBA613B-8A3F-4344-B65F-CB656C5E99E7}" type="sibTrans" cxnId="{3987D825-EE8C-4025-8A85-0DED9F87ED6E}">
      <dgm:prSet/>
      <dgm:spPr/>
      <dgm:t>
        <a:bodyPr/>
        <a:lstStyle/>
        <a:p>
          <a:pPr rtl="1"/>
          <a:endParaRPr lang="fa-IR"/>
        </a:p>
      </dgm:t>
    </dgm:pt>
    <dgm:pt modelId="{D640F9DA-4AF1-403C-8E24-7C5DC661B5ED}">
      <dgm:prSet custT="1"/>
      <dgm:spPr>
        <a:solidFill>
          <a:srgbClr val="000099"/>
        </a:solidFill>
      </dgm:spPr>
      <dgm:t>
        <a:bodyPr/>
        <a:lstStyle/>
        <a:p>
          <a:pPr rtl="1"/>
          <a:r>
            <a:rPr lang="fa-IR" sz="2800" smtClean="0">
              <a:ln/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ahoma" panose="020B0604030504040204" pitchFamily="34" charset="0"/>
              <a:ea typeface="Calibri" panose="020F0502020204030204" pitchFamily="34" charset="0"/>
              <a:cs typeface="B Mitra" panose="00000400000000000000" pitchFamily="2" charset="-78"/>
            </a:rPr>
            <a:t>حس موفقيت در كارها را به دست آوريم</a:t>
          </a:r>
          <a:endParaRPr lang="fa-IR" sz="2800">
            <a:ln/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  <a:cs typeface="B Mitra" panose="00000400000000000000" pitchFamily="2" charset="-78"/>
          </a:endParaRPr>
        </a:p>
      </dgm:t>
    </dgm:pt>
    <dgm:pt modelId="{D8A23071-B203-4E53-9F5D-5DAEF1836938}" type="parTrans" cxnId="{D66D4802-7B8D-42A2-8792-AFA8AE20A2B3}">
      <dgm:prSet/>
      <dgm:spPr>
        <a:solidFill>
          <a:srgbClr val="000099"/>
        </a:solidFill>
      </dgm:spPr>
      <dgm:t>
        <a:bodyPr/>
        <a:lstStyle/>
        <a:p>
          <a:pPr rtl="1"/>
          <a:endParaRPr lang="fa-IR"/>
        </a:p>
      </dgm:t>
    </dgm:pt>
    <dgm:pt modelId="{DCAE2701-8D2C-40F0-85B9-C8EE6E675B6A}" type="sibTrans" cxnId="{D66D4802-7B8D-42A2-8792-AFA8AE20A2B3}">
      <dgm:prSet/>
      <dgm:spPr/>
      <dgm:t>
        <a:bodyPr/>
        <a:lstStyle/>
        <a:p>
          <a:pPr rtl="1"/>
          <a:endParaRPr lang="fa-IR"/>
        </a:p>
      </dgm:t>
    </dgm:pt>
    <dgm:pt modelId="{338AE9E5-4464-4FBD-9331-80C21E30799B}">
      <dgm:prSet custT="1"/>
      <dgm:spPr>
        <a:solidFill>
          <a:srgbClr val="000099"/>
        </a:solidFill>
      </dgm:spPr>
      <dgm:t>
        <a:bodyPr/>
        <a:lstStyle/>
        <a:p>
          <a:pPr rtl="1"/>
          <a:r>
            <a:rPr lang="fa-IR" sz="2800" smtClean="0">
              <a:ln/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ahoma" panose="020B0604030504040204" pitchFamily="34" charset="0"/>
              <a:ea typeface="Calibri" panose="020F0502020204030204" pitchFamily="34" charset="0"/>
              <a:cs typeface="B Mitra" panose="00000400000000000000" pitchFamily="2" charset="-78"/>
            </a:rPr>
            <a:t>از بحران‌ها جلوگيري كنيم</a:t>
          </a:r>
          <a:endParaRPr lang="fa-IR" sz="2800">
            <a:ln/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  <a:cs typeface="B Mitra" panose="00000400000000000000" pitchFamily="2" charset="-78"/>
          </a:endParaRPr>
        </a:p>
      </dgm:t>
    </dgm:pt>
    <dgm:pt modelId="{B26E9C22-E340-4271-8724-99B5686C944C}" type="parTrans" cxnId="{9B5C472C-57B1-4310-B840-25DE3A2DDFA7}">
      <dgm:prSet/>
      <dgm:spPr>
        <a:solidFill>
          <a:srgbClr val="000099"/>
        </a:solidFill>
      </dgm:spPr>
      <dgm:t>
        <a:bodyPr/>
        <a:lstStyle/>
        <a:p>
          <a:pPr rtl="1"/>
          <a:endParaRPr lang="fa-IR"/>
        </a:p>
      </dgm:t>
    </dgm:pt>
    <dgm:pt modelId="{785ECFB1-D85B-4ECB-B642-4C84F6263502}" type="sibTrans" cxnId="{9B5C472C-57B1-4310-B840-25DE3A2DDFA7}">
      <dgm:prSet/>
      <dgm:spPr/>
      <dgm:t>
        <a:bodyPr/>
        <a:lstStyle/>
        <a:p>
          <a:pPr rtl="1"/>
          <a:endParaRPr lang="fa-IR"/>
        </a:p>
      </dgm:t>
    </dgm:pt>
    <dgm:pt modelId="{3659586E-A1B5-4F21-96E2-65D727D5F94D}" type="pres">
      <dgm:prSet presAssocID="{D37D76E0-FD18-40C5-96F4-329307C996C2}" presName="hierChild1" presStyleCnt="0">
        <dgm:presLayoutVars>
          <dgm:orgChart val="1"/>
          <dgm:chPref val="1"/>
          <dgm:dir val="rev"/>
          <dgm:animOne val="branch"/>
          <dgm:animLvl val="lvl"/>
          <dgm:resizeHandles/>
        </dgm:presLayoutVars>
      </dgm:prSet>
      <dgm:spPr/>
    </dgm:pt>
    <dgm:pt modelId="{88C7BA19-39D5-43C5-A993-B18305DA1873}" type="pres">
      <dgm:prSet presAssocID="{FEDEF15D-2699-4C86-913E-CBA123CDC64A}" presName="hierRoot1" presStyleCnt="0">
        <dgm:presLayoutVars>
          <dgm:hierBranch val="init"/>
        </dgm:presLayoutVars>
      </dgm:prSet>
      <dgm:spPr/>
    </dgm:pt>
    <dgm:pt modelId="{55BE27E0-5651-41F6-9751-CD50AF99175A}" type="pres">
      <dgm:prSet presAssocID="{FEDEF15D-2699-4C86-913E-CBA123CDC64A}" presName="rootComposite1" presStyleCnt="0"/>
      <dgm:spPr/>
    </dgm:pt>
    <dgm:pt modelId="{5720A6A6-3FE8-45FE-A7C0-13EFF30EE3F9}" type="pres">
      <dgm:prSet presAssocID="{FEDEF15D-2699-4C86-913E-CBA123CDC64A}" presName="rootText1" presStyleLbl="node0" presStyleIdx="0" presStyleCnt="1" custScaleY="197546">
        <dgm:presLayoutVars>
          <dgm:chPref val="3"/>
        </dgm:presLayoutVars>
      </dgm:prSet>
      <dgm:spPr>
        <a:prstGeom prst="round2DiagRect">
          <a:avLst/>
        </a:prstGeom>
      </dgm:spPr>
    </dgm:pt>
    <dgm:pt modelId="{4F60B761-CFA4-4276-BE71-60D253D0E6D2}" type="pres">
      <dgm:prSet presAssocID="{FEDEF15D-2699-4C86-913E-CBA123CDC64A}" presName="rootConnector1" presStyleLbl="node1" presStyleIdx="0" presStyleCnt="0"/>
      <dgm:spPr/>
    </dgm:pt>
    <dgm:pt modelId="{EBD31902-648C-4E80-BC51-A4F6129B0701}" type="pres">
      <dgm:prSet presAssocID="{FEDEF15D-2699-4C86-913E-CBA123CDC64A}" presName="hierChild2" presStyleCnt="0"/>
      <dgm:spPr/>
    </dgm:pt>
    <dgm:pt modelId="{145FB91D-7EFD-4FDD-8039-3572C97FB5D3}" type="pres">
      <dgm:prSet presAssocID="{71D1058C-BDC0-46F2-AA9F-A783A82237AC}" presName="Name37" presStyleLbl="parChTrans1D2" presStyleIdx="0" presStyleCnt="4"/>
      <dgm:spPr>
        <a:prstGeom prst="round2DiagRect">
          <a:avLst/>
        </a:prstGeom>
      </dgm:spPr>
    </dgm:pt>
    <dgm:pt modelId="{C7B55C7F-351B-42E7-8671-F6329FE1B5EC}" type="pres">
      <dgm:prSet presAssocID="{A65A0B89-4A6A-49E7-84E0-7F5632B0FC5D}" presName="hierRoot2" presStyleCnt="0">
        <dgm:presLayoutVars>
          <dgm:hierBranch val="init"/>
        </dgm:presLayoutVars>
      </dgm:prSet>
      <dgm:spPr/>
    </dgm:pt>
    <dgm:pt modelId="{BB4F7664-E935-407E-94BD-27F24976F2B7}" type="pres">
      <dgm:prSet presAssocID="{A65A0B89-4A6A-49E7-84E0-7F5632B0FC5D}" presName="rootComposite" presStyleCnt="0"/>
      <dgm:spPr/>
    </dgm:pt>
    <dgm:pt modelId="{3C2B3B37-7F85-46EA-96DD-D5B09579E957}" type="pres">
      <dgm:prSet presAssocID="{A65A0B89-4A6A-49E7-84E0-7F5632B0FC5D}" presName="rootText" presStyleLbl="node2" presStyleIdx="0" presStyleCnt="4" custScaleY="197546">
        <dgm:presLayoutVars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pPr rtl="1"/>
          <a:endParaRPr lang="fa-IR"/>
        </a:p>
      </dgm:t>
    </dgm:pt>
    <dgm:pt modelId="{D6CCD475-E7D7-41AB-BDEB-1F6A62A0AEA4}" type="pres">
      <dgm:prSet presAssocID="{A65A0B89-4A6A-49E7-84E0-7F5632B0FC5D}" presName="rootConnector" presStyleLbl="node2" presStyleIdx="0" presStyleCnt="4"/>
      <dgm:spPr/>
    </dgm:pt>
    <dgm:pt modelId="{399FED44-6711-4F08-8CB0-DFAEB753D9F7}" type="pres">
      <dgm:prSet presAssocID="{A65A0B89-4A6A-49E7-84E0-7F5632B0FC5D}" presName="hierChild4" presStyleCnt="0"/>
      <dgm:spPr/>
    </dgm:pt>
    <dgm:pt modelId="{EC818E7C-B710-4DF9-AA7D-7AC360E9AB8C}" type="pres">
      <dgm:prSet presAssocID="{A65A0B89-4A6A-49E7-84E0-7F5632B0FC5D}" presName="hierChild5" presStyleCnt="0"/>
      <dgm:spPr/>
    </dgm:pt>
    <dgm:pt modelId="{78B0099A-6362-40C9-BFDD-C84382334147}" type="pres">
      <dgm:prSet presAssocID="{57927371-2234-4A5D-88E4-72F701BDB395}" presName="Name37" presStyleLbl="parChTrans1D2" presStyleIdx="1" presStyleCnt="4"/>
      <dgm:spPr>
        <a:prstGeom prst="round2DiagRect">
          <a:avLst/>
        </a:prstGeom>
      </dgm:spPr>
    </dgm:pt>
    <dgm:pt modelId="{F17F50F9-9368-4BFD-9A94-EE7983E7A7D2}" type="pres">
      <dgm:prSet presAssocID="{1EC04495-D55B-4DA7-A591-15BF139A3696}" presName="hierRoot2" presStyleCnt="0">
        <dgm:presLayoutVars>
          <dgm:hierBranch val="init"/>
        </dgm:presLayoutVars>
      </dgm:prSet>
      <dgm:spPr/>
    </dgm:pt>
    <dgm:pt modelId="{FEC4E4B2-0FC0-407B-9B65-698F46B555EC}" type="pres">
      <dgm:prSet presAssocID="{1EC04495-D55B-4DA7-A591-15BF139A3696}" presName="rootComposite" presStyleCnt="0"/>
      <dgm:spPr/>
    </dgm:pt>
    <dgm:pt modelId="{CE3D21E9-55FB-4254-B97F-FF62184F825B}" type="pres">
      <dgm:prSet presAssocID="{1EC04495-D55B-4DA7-A591-15BF139A3696}" presName="rootText" presStyleLbl="node2" presStyleIdx="1" presStyleCnt="4" custScaleY="197546">
        <dgm:presLayoutVars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pPr rtl="1"/>
          <a:endParaRPr lang="fa-IR"/>
        </a:p>
      </dgm:t>
    </dgm:pt>
    <dgm:pt modelId="{C32E28D0-92A3-4D02-AC78-0FD73E640F98}" type="pres">
      <dgm:prSet presAssocID="{1EC04495-D55B-4DA7-A591-15BF139A3696}" presName="rootConnector" presStyleLbl="node2" presStyleIdx="1" presStyleCnt="4"/>
      <dgm:spPr/>
    </dgm:pt>
    <dgm:pt modelId="{CB391EBC-87E5-4ADC-BC17-68A4AC30EA05}" type="pres">
      <dgm:prSet presAssocID="{1EC04495-D55B-4DA7-A591-15BF139A3696}" presName="hierChild4" presStyleCnt="0"/>
      <dgm:spPr/>
    </dgm:pt>
    <dgm:pt modelId="{76793BA0-0225-49BD-B794-2DA53E314838}" type="pres">
      <dgm:prSet presAssocID="{1EC04495-D55B-4DA7-A591-15BF139A3696}" presName="hierChild5" presStyleCnt="0"/>
      <dgm:spPr/>
    </dgm:pt>
    <dgm:pt modelId="{FC896AE7-2D7B-45D4-8AB0-A6B755106E3F}" type="pres">
      <dgm:prSet presAssocID="{D8A23071-B203-4E53-9F5D-5DAEF1836938}" presName="Name37" presStyleLbl="parChTrans1D2" presStyleIdx="2" presStyleCnt="4"/>
      <dgm:spPr>
        <a:prstGeom prst="round2DiagRect">
          <a:avLst/>
        </a:prstGeom>
      </dgm:spPr>
    </dgm:pt>
    <dgm:pt modelId="{7C00BDFA-2494-47F5-AFE3-E7855A01CD60}" type="pres">
      <dgm:prSet presAssocID="{D640F9DA-4AF1-403C-8E24-7C5DC661B5ED}" presName="hierRoot2" presStyleCnt="0">
        <dgm:presLayoutVars>
          <dgm:hierBranch val="init"/>
        </dgm:presLayoutVars>
      </dgm:prSet>
      <dgm:spPr/>
    </dgm:pt>
    <dgm:pt modelId="{D7F5F51F-AD02-4115-8D9A-941A88529FE2}" type="pres">
      <dgm:prSet presAssocID="{D640F9DA-4AF1-403C-8E24-7C5DC661B5ED}" presName="rootComposite" presStyleCnt="0"/>
      <dgm:spPr/>
    </dgm:pt>
    <dgm:pt modelId="{089A87C3-6660-437C-8D6B-9D88045AF767}" type="pres">
      <dgm:prSet presAssocID="{D640F9DA-4AF1-403C-8E24-7C5DC661B5ED}" presName="rootText" presStyleLbl="node2" presStyleIdx="2" presStyleCnt="4" custScaleY="197546">
        <dgm:presLayoutVars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pPr rtl="1"/>
          <a:endParaRPr lang="fa-IR"/>
        </a:p>
      </dgm:t>
    </dgm:pt>
    <dgm:pt modelId="{490FF3D3-DA39-423A-A34A-3AC461221BC5}" type="pres">
      <dgm:prSet presAssocID="{D640F9DA-4AF1-403C-8E24-7C5DC661B5ED}" presName="rootConnector" presStyleLbl="node2" presStyleIdx="2" presStyleCnt="4"/>
      <dgm:spPr/>
    </dgm:pt>
    <dgm:pt modelId="{377534F5-4525-42B6-BBE0-A915C83D5FA4}" type="pres">
      <dgm:prSet presAssocID="{D640F9DA-4AF1-403C-8E24-7C5DC661B5ED}" presName="hierChild4" presStyleCnt="0"/>
      <dgm:spPr/>
    </dgm:pt>
    <dgm:pt modelId="{3652748D-7A43-42E9-A452-F03495A20B64}" type="pres">
      <dgm:prSet presAssocID="{D640F9DA-4AF1-403C-8E24-7C5DC661B5ED}" presName="hierChild5" presStyleCnt="0"/>
      <dgm:spPr/>
    </dgm:pt>
    <dgm:pt modelId="{3EAAEF0C-6A92-4FE8-8EE3-0F99CF9A7888}" type="pres">
      <dgm:prSet presAssocID="{B26E9C22-E340-4271-8724-99B5686C944C}" presName="Name37" presStyleLbl="parChTrans1D2" presStyleIdx="3" presStyleCnt="4"/>
      <dgm:spPr>
        <a:prstGeom prst="round2DiagRect">
          <a:avLst/>
        </a:prstGeom>
      </dgm:spPr>
    </dgm:pt>
    <dgm:pt modelId="{025B2FBE-18E5-4683-A359-FB45BEB5199D}" type="pres">
      <dgm:prSet presAssocID="{338AE9E5-4464-4FBD-9331-80C21E30799B}" presName="hierRoot2" presStyleCnt="0">
        <dgm:presLayoutVars>
          <dgm:hierBranch val="init"/>
        </dgm:presLayoutVars>
      </dgm:prSet>
      <dgm:spPr/>
    </dgm:pt>
    <dgm:pt modelId="{37514E77-DE9F-4FCC-BC26-AEBF8D1060DA}" type="pres">
      <dgm:prSet presAssocID="{338AE9E5-4464-4FBD-9331-80C21E30799B}" presName="rootComposite" presStyleCnt="0"/>
      <dgm:spPr/>
    </dgm:pt>
    <dgm:pt modelId="{FA5CB47E-5D38-427A-B9AC-D0D7049FCE61}" type="pres">
      <dgm:prSet presAssocID="{338AE9E5-4464-4FBD-9331-80C21E30799B}" presName="rootText" presStyleLbl="node2" presStyleIdx="3" presStyleCnt="4" custScaleY="197546">
        <dgm:presLayoutVars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pPr rtl="1"/>
          <a:endParaRPr lang="fa-IR"/>
        </a:p>
      </dgm:t>
    </dgm:pt>
    <dgm:pt modelId="{35E5445E-DA54-4DED-A7CB-AD4ED609DBE8}" type="pres">
      <dgm:prSet presAssocID="{338AE9E5-4464-4FBD-9331-80C21E30799B}" presName="rootConnector" presStyleLbl="node2" presStyleIdx="3" presStyleCnt="4"/>
      <dgm:spPr/>
    </dgm:pt>
    <dgm:pt modelId="{1EF476E7-AB75-443A-BF3A-60A828CE6111}" type="pres">
      <dgm:prSet presAssocID="{338AE9E5-4464-4FBD-9331-80C21E30799B}" presName="hierChild4" presStyleCnt="0"/>
      <dgm:spPr/>
    </dgm:pt>
    <dgm:pt modelId="{C823525E-4750-436B-8AB2-6FF2B33890CB}" type="pres">
      <dgm:prSet presAssocID="{338AE9E5-4464-4FBD-9331-80C21E30799B}" presName="hierChild5" presStyleCnt="0"/>
      <dgm:spPr/>
    </dgm:pt>
    <dgm:pt modelId="{1A24D2ED-D31A-4B99-A373-9E81E5277787}" type="pres">
      <dgm:prSet presAssocID="{FEDEF15D-2699-4C86-913E-CBA123CDC64A}" presName="hierChild3" presStyleCnt="0"/>
      <dgm:spPr/>
    </dgm:pt>
  </dgm:ptLst>
  <dgm:cxnLst>
    <dgm:cxn modelId="{F30642A4-A723-4DE8-AB59-BA8FB6AE6984}" type="presOf" srcId="{71D1058C-BDC0-46F2-AA9F-A783A82237AC}" destId="{145FB91D-7EFD-4FDD-8039-3572C97FB5D3}" srcOrd="0" destOrd="0" presId="urn:microsoft.com/office/officeart/2005/8/layout/orgChart1"/>
    <dgm:cxn modelId="{D66D4802-7B8D-42A2-8792-AFA8AE20A2B3}" srcId="{FEDEF15D-2699-4C86-913E-CBA123CDC64A}" destId="{D640F9DA-4AF1-403C-8E24-7C5DC661B5ED}" srcOrd="2" destOrd="0" parTransId="{D8A23071-B203-4E53-9F5D-5DAEF1836938}" sibTransId="{DCAE2701-8D2C-40F0-85B9-C8EE6E675B6A}"/>
    <dgm:cxn modelId="{7FA97752-C01C-43D2-A3E0-A6B20E9B42AF}" type="presOf" srcId="{FEDEF15D-2699-4C86-913E-CBA123CDC64A}" destId="{5720A6A6-3FE8-45FE-A7C0-13EFF30EE3F9}" srcOrd="0" destOrd="0" presId="urn:microsoft.com/office/officeart/2005/8/layout/orgChart1"/>
    <dgm:cxn modelId="{9B5C472C-57B1-4310-B840-25DE3A2DDFA7}" srcId="{FEDEF15D-2699-4C86-913E-CBA123CDC64A}" destId="{338AE9E5-4464-4FBD-9331-80C21E30799B}" srcOrd="3" destOrd="0" parTransId="{B26E9C22-E340-4271-8724-99B5686C944C}" sibTransId="{785ECFB1-D85B-4ECB-B642-4C84F6263502}"/>
    <dgm:cxn modelId="{AEE2160C-7545-4167-B268-7CD13F4D78EC}" type="presOf" srcId="{B26E9C22-E340-4271-8724-99B5686C944C}" destId="{3EAAEF0C-6A92-4FE8-8EE3-0F99CF9A7888}" srcOrd="0" destOrd="0" presId="urn:microsoft.com/office/officeart/2005/8/layout/orgChart1"/>
    <dgm:cxn modelId="{2687D75E-FD98-42BC-B8A5-8B1B8A6BCD11}" type="presOf" srcId="{D640F9DA-4AF1-403C-8E24-7C5DC661B5ED}" destId="{490FF3D3-DA39-423A-A34A-3AC461221BC5}" srcOrd="1" destOrd="0" presId="urn:microsoft.com/office/officeart/2005/8/layout/orgChart1"/>
    <dgm:cxn modelId="{A58DFD19-A052-40F7-BC99-56F3A7A22E94}" type="presOf" srcId="{FEDEF15D-2699-4C86-913E-CBA123CDC64A}" destId="{4F60B761-CFA4-4276-BE71-60D253D0E6D2}" srcOrd="1" destOrd="0" presId="urn:microsoft.com/office/officeart/2005/8/layout/orgChart1"/>
    <dgm:cxn modelId="{024C2E2E-439A-4918-9A41-1781E2CA19CE}" srcId="{FEDEF15D-2699-4C86-913E-CBA123CDC64A}" destId="{A65A0B89-4A6A-49E7-84E0-7F5632B0FC5D}" srcOrd="0" destOrd="0" parTransId="{71D1058C-BDC0-46F2-AA9F-A783A82237AC}" sibTransId="{59456839-9F43-436D-9A29-2724E38573CE}"/>
    <dgm:cxn modelId="{064D3DEC-0AED-40B2-B77A-E9183C0DD56C}" type="presOf" srcId="{A65A0B89-4A6A-49E7-84E0-7F5632B0FC5D}" destId="{D6CCD475-E7D7-41AB-BDEB-1F6A62A0AEA4}" srcOrd="1" destOrd="0" presId="urn:microsoft.com/office/officeart/2005/8/layout/orgChart1"/>
    <dgm:cxn modelId="{D1FFAEFC-B8A3-480D-85F0-E83A2EABBDF8}" srcId="{D37D76E0-FD18-40C5-96F4-329307C996C2}" destId="{FEDEF15D-2699-4C86-913E-CBA123CDC64A}" srcOrd="0" destOrd="0" parTransId="{9050C99D-E408-4D27-9737-905C57377C36}" sibTransId="{2125868C-3FBB-49D7-9678-E2C8EEB1D51B}"/>
    <dgm:cxn modelId="{A66039E9-D5DB-4DCC-AA0E-B8C205F92B07}" type="presOf" srcId="{338AE9E5-4464-4FBD-9331-80C21E30799B}" destId="{35E5445E-DA54-4DED-A7CB-AD4ED609DBE8}" srcOrd="1" destOrd="0" presId="urn:microsoft.com/office/officeart/2005/8/layout/orgChart1"/>
    <dgm:cxn modelId="{07542C77-3319-48B4-8B97-C4FD24D3D4A3}" type="presOf" srcId="{D8A23071-B203-4E53-9F5D-5DAEF1836938}" destId="{FC896AE7-2D7B-45D4-8AB0-A6B755106E3F}" srcOrd="0" destOrd="0" presId="urn:microsoft.com/office/officeart/2005/8/layout/orgChart1"/>
    <dgm:cxn modelId="{3987D825-EE8C-4025-8A85-0DED9F87ED6E}" srcId="{FEDEF15D-2699-4C86-913E-CBA123CDC64A}" destId="{1EC04495-D55B-4DA7-A591-15BF139A3696}" srcOrd="1" destOrd="0" parTransId="{57927371-2234-4A5D-88E4-72F701BDB395}" sibTransId="{5DBA613B-8A3F-4344-B65F-CB656C5E99E7}"/>
    <dgm:cxn modelId="{F46BE6B1-A078-4473-A7A1-E22FF64FAC8F}" type="presOf" srcId="{A65A0B89-4A6A-49E7-84E0-7F5632B0FC5D}" destId="{3C2B3B37-7F85-46EA-96DD-D5B09579E957}" srcOrd="0" destOrd="0" presId="urn:microsoft.com/office/officeart/2005/8/layout/orgChart1"/>
    <dgm:cxn modelId="{6B5561D1-C360-451B-9FE9-D2B893D8199A}" type="presOf" srcId="{D640F9DA-4AF1-403C-8E24-7C5DC661B5ED}" destId="{089A87C3-6660-437C-8D6B-9D88045AF767}" srcOrd="0" destOrd="0" presId="urn:microsoft.com/office/officeart/2005/8/layout/orgChart1"/>
    <dgm:cxn modelId="{627A9C4E-8524-46AD-8B82-5FC698418A21}" type="presOf" srcId="{338AE9E5-4464-4FBD-9331-80C21E30799B}" destId="{FA5CB47E-5D38-427A-B9AC-D0D7049FCE61}" srcOrd="0" destOrd="0" presId="urn:microsoft.com/office/officeart/2005/8/layout/orgChart1"/>
    <dgm:cxn modelId="{9AB39980-15AF-4EC3-9700-CB24AC0774CF}" type="presOf" srcId="{D37D76E0-FD18-40C5-96F4-329307C996C2}" destId="{3659586E-A1B5-4F21-96E2-65D727D5F94D}" srcOrd="0" destOrd="0" presId="urn:microsoft.com/office/officeart/2005/8/layout/orgChart1"/>
    <dgm:cxn modelId="{2C706E29-E2AA-44BA-8F0C-6FB19E0DE630}" type="presOf" srcId="{57927371-2234-4A5D-88E4-72F701BDB395}" destId="{78B0099A-6362-40C9-BFDD-C84382334147}" srcOrd="0" destOrd="0" presId="urn:microsoft.com/office/officeart/2005/8/layout/orgChart1"/>
    <dgm:cxn modelId="{830DB419-06B6-4BE6-B595-B2CC4B12FA99}" type="presOf" srcId="{1EC04495-D55B-4DA7-A591-15BF139A3696}" destId="{C32E28D0-92A3-4D02-AC78-0FD73E640F98}" srcOrd="1" destOrd="0" presId="urn:microsoft.com/office/officeart/2005/8/layout/orgChart1"/>
    <dgm:cxn modelId="{9E4255BC-F7FA-4EEA-9096-4925F3BAA40A}" type="presOf" srcId="{1EC04495-D55B-4DA7-A591-15BF139A3696}" destId="{CE3D21E9-55FB-4254-B97F-FF62184F825B}" srcOrd="0" destOrd="0" presId="urn:microsoft.com/office/officeart/2005/8/layout/orgChart1"/>
    <dgm:cxn modelId="{5E351DBE-C984-4DA1-BDF2-9DDB22916209}" type="presParOf" srcId="{3659586E-A1B5-4F21-96E2-65D727D5F94D}" destId="{88C7BA19-39D5-43C5-A993-B18305DA1873}" srcOrd="0" destOrd="0" presId="urn:microsoft.com/office/officeart/2005/8/layout/orgChart1"/>
    <dgm:cxn modelId="{F015FD31-2D1D-4F6D-84A6-F1E5538B7B9D}" type="presParOf" srcId="{88C7BA19-39D5-43C5-A993-B18305DA1873}" destId="{55BE27E0-5651-41F6-9751-CD50AF99175A}" srcOrd="0" destOrd="0" presId="urn:microsoft.com/office/officeart/2005/8/layout/orgChart1"/>
    <dgm:cxn modelId="{6D410CCE-566E-4F40-9A66-EDF88F16A4E0}" type="presParOf" srcId="{55BE27E0-5651-41F6-9751-CD50AF99175A}" destId="{5720A6A6-3FE8-45FE-A7C0-13EFF30EE3F9}" srcOrd="0" destOrd="0" presId="urn:microsoft.com/office/officeart/2005/8/layout/orgChart1"/>
    <dgm:cxn modelId="{D95379D3-D165-4D16-95A4-4F627BE8ED96}" type="presParOf" srcId="{55BE27E0-5651-41F6-9751-CD50AF99175A}" destId="{4F60B761-CFA4-4276-BE71-60D253D0E6D2}" srcOrd="1" destOrd="0" presId="urn:microsoft.com/office/officeart/2005/8/layout/orgChart1"/>
    <dgm:cxn modelId="{01FFD492-3964-4C3C-A0FE-DB3A91348404}" type="presParOf" srcId="{88C7BA19-39D5-43C5-A993-B18305DA1873}" destId="{EBD31902-648C-4E80-BC51-A4F6129B0701}" srcOrd="1" destOrd="0" presId="urn:microsoft.com/office/officeart/2005/8/layout/orgChart1"/>
    <dgm:cxn modelId="{AA6830D7-AEC2-4E78-A463-1EFE3DF7FF98}" type="presParOf" srcId="{EBD31902-648C-4E80-BC51-A4F6129B0701}" destId="{145FB91D-7EFD-4FDD-8039-3572C97FB5D3}" srcOrd="0" destOrd="0" presId="urn:microsoft.com/office/officeart/2005/8/layout/orgChart1"/>
    <dgm:cxn modelId="{BF8126FB-BAC1-4D55-83CE-EC0B3804795A}" type="presParOf" srcId="{EBD31902-648C-4E80-BC51-A4F6129B0701}" destId="{C7B55C7F-351B-42E7-8671-F6329FE1B5EC}" srcOrd="1" destOrd="0" presId="urn:microsoft.com/office/officeart/2005/8/layout/orgChart1"/>
    <dgm:cxn modelId="{1E3368C2-AD5E-42D0-B131-835B2563A468}" type="presParOf" srcId="{C7B55C7F-351B-42E7-8671-F6329FE1B5EC}" destId="{BB4F7664-E935-407E-94BD-27F24976F2B7}" srcOrd="0" destOrd="0" presId="urn:microsoft.com/office/officeart/2005/8/layout/orgChart1"/>
    <dgm:cxn modelId="{18BE6140-5A32-4112-A79F-C9A8EB3F2A51}" type="presParOf" srcId="{BB4F7664-E935-407E-94BD-27F24976F2B7}" destId="{3C2B3B37-7F85-46EA-96DD-D5B09579E957}" srcOrd="0" destOrd="0" presId="urn:microsoft.com/office/officeart/2005/8/layout/orgChart1"/>
    <dgm:cxn modelId="{03C27238-4698-49A0-A531-5DB1E35627D7}" type="presParOf" srcId="{BB4F7664-E935-407E-94BD-27F24976F2B7}" destId="{D6CCD475-E7D7-41AB-BDEB-1F6A62A0AEA4}" srcOrd="1" destOrd="0" presId="urn:microsoft.com/office/officeart/2005/8/layout/orgChart1"/>
    <dgm:cxn modelId="{CD40DEC7-BBDC-4EA6-ACF6-0F1C78388CC8}" type="presParOf" srcId="{C7B55C7F-351B-42E7-8671-F6329FE1B5EC}" destId="{399FED44-6711-4F08-8CB0-DFAEB753D9F7}" srcOrd="1" destOrd="0" presId="urn:microsoft.com/office/officeart/2005/8/layout/orgChart1"/>
    <dgm:cxn modelId="{FFF73766-C6CA-4452-83E9-5874A7972A30}" type="presParOf" srcId="{C7B55C7F-351B-42E7-8671-F6329FE1B5EC}" destId="{EC818E7C-B710-4DF9-AA7D-7AC360E9AB8C}" srcOrd="2" destOrd="0" presId="urn:microsoft.com/office/officeart/2005/8/layout/orgChart1"/>
    <dgm:cxn modelId="{5C022B86-DA6B-47B6-A037-1CC957043899}" type="presParOf" srcId="{EBD31902-648C-4E80-BC51-A4F6129B0701}" destId="{78B0099A-6362-40C9-BFDD-C84382334147}" srcOrd="2" destOrd="0" presId="urn:microsoft.com/office/officeart/2005/8/layout/orgChart1"/>
    <dgm:cxn modelId="{E8BB4309-A8E0-4270-886A-C62393ADD0D7}" type="presParOf" srcId="{EBD31902-648C-4E80-BC51-A4F6129B0701}" destId="{F17F50F9-9368-4BFD-9A94-EE7983E7A7D2}" srcOrd="3" destOrd="0" presId="urn:microsoft.com/office/officeart/2005/8/layout/orgChart1"/>
    <dgm:cxn modelId="{38A2E816-1E22-467E-AA3E-DF9A8F36E6E2}" type="presParOf" srcId="{F17F50F9-9368-4BFD-9A94-EE7983E7A7D2}" destId="{FEC4E4B2-0FC0-407B-9B65-698F46B555EC}" srcOrd="0" destOrd="0" presId="urn:microsoft.com/office/officeart/2005/8/layout/orgChart1"/>
    <dgm:cxn modelId="{B138F4AA-1461-4114-899D-F10C28323DD9}" type="presParOf" srcId="{FEC4E4B2-0FC0-407B-9B65-698F46B555EC}" destId="{CE3D21E9-55FB-4254-B97F-FF62184F825B}" srcOrd="0" destOrd="0" presId="urn:microsoft.com/office/officeart/2005/8/layout/orgChart1"/>
    <dgm:cxn modelId="{A43D3D57-4BB4-4046-B64E-3DD904131617}" type="presParOf" srcId="{FEC4E4B2-0FC0-407B-9B65-698F46B555EC}" destId="{C32E28D0-92A3-4D02-AC78-0FD73E640F98}" srcOrd="1" destOrd="0" presId="urn:microsoft.com/office/officeart/2005/8/layout/orgChart1"/>
    <dgm:cxn modelId="{9273A7C9-4152-4A32-B292-639A7B22C2EE}" type="presParOf" srcId="{F17F50F9-9368-4BFD-9A94-EE7983E7A7D2}" destId="{CB391EBC-87E5-4ADC-BC17-68A4AC30EA05}" srcOrd="1" destOrd="0" presId="urn:microsoft.com/office/officeart/2005/8/layout/orgChart1"/>
    <dgm:cxn modelId="{6AF55B3E-EC30-4BAF-BB5A-B4F3FDB2D96C}" type="presParOf" srcId="{F17F50F9-9368-4BFD-9A94-EE7983E7A7D2}" destId="{76793BA0-0225-49BD-B794-2DA53E314838}" srcOrd="2" destOrd="0" presId="urn:microsoft.com/office/officeart/2005/8/layout/orgChart1"/>
    <dgm:cxn modelId="{E1728815-5614-4490-9357-AE9136B43E22}" type="presParOf" srcId="{EBD31902-648C-4E80-BC51-A4F6129B0701}" destId="{FC896AE7-2D7B-45D4-8AB0-A6B755106E3F}" srcOrd="4" destOrd="0" presId="urn:microsoft.com/office/officeart/2005/8/layout/orgChart1"/>
    <dgm:cxn modelId="{BFDBA8F5-1711-42E7-A004-631B978A3F1A}" type="presParOf" srcId="{EBD31902-648C-4E80-BC51-A4F6129B0701}" destId="{7C00BDFA-2494-47F5-AFE3-E7855A01CD60}" srcOrd="5" destOrd="0" presId="urn:microsoft.com/office/officeart/2005/8/layout/orgChart1"/>
    <dgm:cxn modelId="{1E0F202E-0858-4940-8D8F-EDDA9D24699A}" type="presParOf" srcId="{7C00BDFA-2494-47F5-AFE3-E7855A01CD60}" destId="{D7F5F51F-AD02-4115-8D9A-941A88529FE2}" srcOrd="0" destOrd="0" presId="urn:microsoft.com/office/officeart/2005/8/layout/orgChart1"/>
    <dgm:cxn modelId="{2C0CE70F-CE74-494D-A28A-89808F8B2BC6}" type="presParOf" srcId="{D7F5F51F-AD02-4115-8D9A-941A88529FE2}" destId="{089A87C3-6660-437C-8D6B-9D88045AF767}" srcOrd="0" destOrd="0" presId="urn:microsoft.com/office/officeart/2005/8/layout/orgChart1"/>
    <dgm:cxn modelId="{22741837-037E-45F0-A8F3-8722EFA4EEC3}" type="presParOf" srcId="{D7F5F51F-AD02-4115-8D9A-941A88529FE2}" destId="{490FF3D3-DA39-423A-A34A-3AC461221BC5}" srcOrd="1" destOrd="0" presId="urn:microsoft.com/office/officeart/2005/8/layout/orgChart1"/>
    <dgm:cxn modelId="{CC322CDC-84D9-48E2-8DB9-4D3E5A891131}" type="presParOf" srcId="{7C00BDFA-2494-47F5-AFE3-E7855A01CD60}" destId="{377534F5-4525-42B6-BBE0-A915C83D5FA4}" srcOrd="1" destOrd="0" presId="urn:microsoft.com/office/officeart/2005/8/layout/orgChart1"/>
    <dgm:cxn modelId="{5CB6A87B-800A-427E-8433-3816A8946149}" type="presParOf" srcId="{7C00BDFA-2494-47F5-AFE3-E7855A01CD60}" destId="{3652748D-7A43-42E9-A452-F03495A20B64}" srcOrd="2" destOrd="0" presId="urn:microsoft.com/office/officeart/2005/8/layout/orgChart1"/>
    <dgm:cxn modelId="{03DB2A37-34A0-4342-A675-96899753FA4E}" type="presParOf" srcId="{EBD31902-648C-4E80-BC51-A4F6129B0701}" destId="{3EAAEF0C-6A92-4FE8-8EE3-0F99CF9A7888}" srcOrd="6" destOrd="0" presId="urn:microsoft.com/office/officeart/2005/8/layout/orgChart1"/>
    <dgm:cxn modelId="{35061831-B9C1-4C24-98F2-B9084E5ACA84}" type="presParOf" srcId="{EBD31902-648C-4E80-BC51-A4F6129B0701}" destId="{025B2FBE-18E5-4683-A359-FB45BEB5199D}" srcOrd="7" destOrd="0" presId="urn:microsoft.com/office/officeart/2005/8/layout/orgChart1"/>
    <dgm:cxn modelId="{DD7E9C8B-6224-4723-ACC0-297BAE0BA234}" type="presParOf" srcId="{025B2FBE-18E5-4683-A359-FB45BEB5199D}" destId="{37514E77-DE9F-4FCC-BC26-AEBF8D1060DA}" srcOrd="0" destOrd="0" presId="urn:microsoft.com/office/officeart/2005/8/layout/orgChart1"/>
    <dgm:cxn modelId="{315A619E-DE64-45C4-9FE9-9195C3A1290C}" type="presParOf" srcId="{37514E77-DE9F-4FCC-BC26-AEBF8D1060DA}" destId="{FA5CB47E-5D38-427A-B9AC-D0D7049FCE61}" srcOrd="0" destOrd="0" presId="urn:microsoft.com/office/officeart/2005/8/layout/orgChart1"/>
    <dgm:cxn modelId="{EC35620B-2A69-49A5-8205-18AC0343EF50}" type="presParOf" srcId="{37514E77-DE9F-4FCC-BC26-AEBF8D1060DA}" destId="{35E5445E-DA54-4DED-A7CB-AD4ED609DBE8}" srcOrd="1" destOrd="0" presId="urn:microsoft.com/office/officeart/2005/8/layout/orgChart1"/>
    <dgm:cxn modelId="{FE498E81-D00B-440A-9570-19D9B682C2C8}" type="presParOf" srcId="{025B2FBE-18E5-4683-A359-FB45BEB5199D}" destId="{1EF476E7-AB75-443A-BF3A-60A828CE6111}" srcOrd="1" destOrd="0" presId="urn:microsoft.com/office/officeart/2005/8/layout/orgChart1"/>
    <dgm:cxn modelId="{9D7D7E54-0CA9-4810-AF8C-2DE98206F2C1}" type="presParOf" srcId="{025B2FBE-18E5-4683-A359-FB45BEB5199D}" destId="{C823525E-4750-436B-8AB2-6FF2B33890CB}" srcOrd="2" destOrd="0" presId="urn:microsoft.com/office/officeart/2005/8/layout/orgChart1"/>
    <dgm:cxn modelId="{72EAC9ED-8AFF-4C87-9528-1C0179D4355B}" type="presParOf" srcId="{88C7BA19-39D5-43C5-A993-B18305DA1873}" destId="{1A24D2ED-D31A-4B99-A373-9E81E5277787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D46AEA-E3DC-4459-9D93-B4AE4C8A9027}">
      <dsp:nvSpPr>
        <dsp:cNvPr id="0" name=""/>
        <dsp:cNvSpPr/>
      </dsp:nvSpPr>
      <dsp:spPr>
        <a:xfrm rot="5400000">
          <a:off x="1562273" y="-1562273"/>
          <a:ext cx="1263273" cy="4387820"/>
        </a:xfrm>
        <a:prstGeom prst="flowChartManualOperation">
          <a:avLst/>
        </a:prstGeom>
        <a:solidFill>
          <a:srgbClr val="000099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0" tIns="0" rIns="228203" bIns="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600" b="1" kern="1200" smtClean="0">
              <a:cs typeface="B Titr" panose="00000700000000000000" pitchFamily="2" charset="-78"/>
            </a:rPr>
            <a:t>با اين توان محدود</a:t>
          </a:r>
          <a:endParaRPr lang="fa-IR" sz="3600" kern="1200">
            <a:cs typeface="B Titr" panose="00000700000000000000" pitchFamily="2" charset="-78"/>
          </a:endParaRPr>
        </a:p>
      </dsp:txBody>
      <dsp:txXfrm rot="-5400000">
        <a:off x="0" y="252655"/>
        <a:ext cx="4387820" cy="75796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31F11B-8776-43DA-9BC8-6604B5860147}">
      <dsp:nvSpPr>
        <dsp:cNvPr id="0" name=""/>
        <dsp:cNvSpPr/>
      </dsp:nvSpPr>
      <dsp:spPr>
        <a:xfrm>
          <a:off x="1825" y="857"/>
          <a:ext cx="11288463" cy="1648358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4400" kern="1200" smtClean="0">
              <a:cs typeface="B Mitra" panose="00000400000000000000" pitchFamily="2" charset="-78"/>
            </a:rPr>
            <a:t>ويژگي‌ها و اصولي اصلي برنامه‌ريزي و مديريت فردي</a:t>
          </a:r>
          <a:endParaRPr lang="fa-IR" sz="4400" kern="1200">
            <a:cs typeface="B Mitra" panose="00000400000000000000" pitchFamily="2" charset="-78"/>
          </a:endParaRPr>
        </a:p>
      </dsp:txBody>
      <dsp:txXfrm>
        <a:off x="50104" y="49136"/>
        <a:ext cx="11191905" cy="1551800"/>
      </dsp:txXfrm>
    </dsp:sp>
    <dsp:sp modelId="{C67502E8-7D72-4A9B-9583-6B6C8A92B57B}">
      <dsp:nvSpPr>
        <dsp:cNvPr id="0" name=""/>
        <dsp:cNvSpPr/>
      </dsp:nvSpPr>
      <dsp:spPr>
        <a:xfrm>
          <a:off x="8629593" y="2070994"/>
          <a:ext cx="2649677" cy="4161641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smtClean="0">
              <a:effectLst/>
              <a:latin typeface="Tahoma" panose="020B0604030504040204" pitchFamily="34" charset="0"/>
              <a:ea typeface="Calibri" panose="020F0502020204030204" pitchFamily="34" charset="0"/>
              <a:cs typeface="B Mitra" panose="00000400000000000000" pitchFamily="2" charset="-78"/>
            </a:rPr>
            <a:t>هدف‌گذاري؛ پيش‌شرط لازم و كليد مديريت زمان موفق است. تعيين هدف، اصلي‌ترين مهارت در دستيابي به موفقيت است.</a:t>
          </a:r>
          <a:endParaRPr lang="fa-IR" sz="2800" kern="1200">
            <a:cs typeface="B Mitra" panose="00000400000000000000" pitchFamily="2" charset="-78"/>
          </a:endParaRPr>
        </a:p>
      </dsp:txBody>
      <dsp:txXfrm>
        <a:off x="8758940" y="2200341"/>
        <a:ext cx="2390983" cy="3902947"/>
      </dsp:txXfrm>
    </dsp:sp>
    <dsp:sp modelId="{D1A67DC5-4813-4F73-B42B-488C12048725}">
      <dsp:nvSpPr>
        <dsp:cNvPr id="0" name=""/>
        <dsp:cNvSpPr/>
      </dsp:nvSpPr>
      <dsp:spPr>
        <a:xfrm>
          <a:off x="5757343" y="2070994"/>
          <a:ext cx="2649677" cy="41616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smtClean="0">
              <a:effectLst/>
              <a:latin typeface="Tahoma" panose="020B0604030504040204" pitchFamily="34" charset="0"/>
              <a:ea typeface="Calibri" panose="020F0502020204030204" pitchFamily="34" charset="0"/>
              <a:cs typeface="B Mitra" panose="00000400000000000000" pitchFamily="2" charset="-78"/>
            </a:rPr>
            <a:t>تعيين اولويت‌ها؛ پس از تهيه فهرست اهداف بلند‌مدت و كوتاه‌مدت شخصي، خانوادگي و كاري، ضروري است که آنها را به ترتيب اولويت معين انجام دهيم.</a:t>
          </a:r>
          <a:endParaRPr lang="fa-IR" sz="2800" kern="1200">
            <a:cs typeface="B Mitra" panose="00000400000000000000" pitchFamily="2" charset="-78"/>
          </a:endParaRPr>
        </a:p>
      </dsp:txBody>
      <dsp:txXfrm>
        <a:off x="5834949" y="2148600"/>
        <a:ext cx="2494465" cy="4006429"/>
      </dsp:txXfrm>
    </dsp:sp>
    <dsp:sp modelId="{91D5C3AA-ABFE-4090-9BBC-A85945AFA83E}">
      <dsp:nvSpPr>
        <dsp:cNvPr id="0" name=""/>
        <dsp:cNvSpPr/>
      </dsp:nvSpPr>
      <dsp:spPr>
        <a:xfrm>
          <a:off x="2885093" y="2070994"/>
          <a:ext cx="2649677" cy="41616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smtClean="0">
              <a:effectLst/>
              <a:latin typeface="Tahoma" panose="020B0604030504040204" pitchFamily="34" charset="0"/>
              <a:ea typeface="Calibri" panose="020F0502020204030204" pitchFamily="34" charset="0"/>
              <a:cs typeface="B Mitra" panose="00000400000000000000" pitchFamily="2" charset="-78"/>
            </a:rPr>
            <a:t>رعايت اولويت‌ها؛ تا زماني كه كار مهم‌تر و با درجه اولويت بالاتر زمين‌ مانده است، دست به كارهاي كم اهميت‌تر نزنيم.</a:t>
          </a:r>
          <a:endParaRPr lang="fa-IR" sz="2800" kern="1200">
            <a:cs typeface="B Mitra" panose="00000400000000000000" pitchFamily="2" charset="-78"/>
          </a:endParaRPr>
        </a:p>
      </dsp:txBody>
      <dsp:txXfrm>
        <a:off x="2962699" y="2148600"/>
        <a:ext cx="2494465" cy="4006429"/>
      </dsp:txXfrm>
    </dsp:sp>
    <dsp:sp modelId="{045E9A9E-008D-40FA-88DA-402A74D6F1B4}">
      <dsp:nvSpPr>
        <dsp:cNvPr id="0" name=""/>
        <dsp:cNvSpPr/>
      </dsp:nvSpPr>
      <dsp:spPr>
        <a:xfrm>
          <a:off x="12843" y="2070994"/>
          <a:ext cx="2649677" cy="41616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smtClean="0">
              <a:effectLst/>
              <a:latin typeface="Tahoma" panose="020B0604030504040204" pitchFamily="34" charset="0"/>
              <a:ea typeface="Calibri" panose="020F0502020204030204" pitchFamily="34" charset="0"/>
              <a:cs typeface="B Mitra" panose="00000400000000000000" pitchFamily="2" charset="-78"/>
            </a:rPr>
            <a:t>مقيد شدن به عمل و كنترل مداوم</a:t>
          </a:r>
          <a:endParaRPr lang="fa-IR" sz="2800" kern="1200">
            <a:cs typeface="B Mitra" panose="00000400000000000000" pitchFamily="2" charset="-78"/>
          </a:endParaRPr>
        </a:p>
      </dsp:txBody>
      <dsp:txXfrm>
        <a:off x="90449" y="2148600"/>
        <a:ext cx="2494465" cy="400642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DDDA58-B258-48DE-B3DF-80B54692427B}">
      <dsp:nvSpPr>
        <dsp:cNvPr id="0" name=""/>
        <dsp:cNvSpPr/>
      </dsp:nvSpPr>
      <dsp:spPr>
        <a:xfrm>
          <a:off x="4297783" y="1682527"/>
          <a:ext cx="3596431" cy="3596431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ctr" defTabSz="20447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4600" b="1" kern="1200" smtClean="0">
              <a:ln>
                <a:solidFill>
                  <a:srgbClr val="FFC000"/>
                </a:solidFill>
              </a:ln>
              <a:solidFill>
                <a:schemeClr val="bg1"/>
              </a:solidFill>
              <a:cs typeface="B Mitra" panose="00000400000000000000" pitchFamily="2" charset="-78"/>
            </a:rPr>
            <a:t>عوامل هدر رفت و اتلاف زمان</a:t>
          </a:r>
          <a:endParaRPr lang="fa-IR" sz="4600" b="1" kern="1200">
            <a:ln>
              <a:solidFill>
                <a:srgbClr val="FFC000"/>
              </a:solidFill>
            </a:ln>
            <a:solidFill>
              <a:schemeClr val="bg1"/>
            </a:solidFill>
            <a:cs typeface="B Mitra" panose="00000400000000000000" pitchFamily="2" charset="-78"/>
          </a:endParaRPr>
        </a:p>
      </dsp:txBody>
      <dsp:txXfrm>
        <a:off x="4824468" y="2209212"/>
        <a:ext cx="2543061" cy="2543061"/>
      </dsp:txXfrm>
    </dsp:sp>
    <dsp:sp modelId="{1D176D75-47B9-46FE-AF57-BA8097FDECF0}">
      <dsp:nvSpPr>
        <dsp:cNvPr id="0" name=""/>
        <dsp:cNvSpPr/>
      </dsp:nvSpPr>
      <dsp:spPr>
        <a:xfrm>
          <a:off x="5196891" y="26834"/>
          <a:ext cx="1798215" cy="1798215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900" b="1" kern="1200" smtClean="0">
              <a:ln>
                <a:solidFill>
                  <a:srgbClr val="FFC000"/>
                </a:solidFill>
              </a:ln>
              <a:solidFill>
                <a:schemeClr val="bg1"/>
              </a:solidFill>
              <a:cs typeface="B Mitra" panose="00000400000000000000" pitchFamily="2" charset="-78"/>
            </a:rPr>
            <a:t>غفلت از ارز زمان</a:t>
          </a:r>
          <a:endParaRPr lang="fa-IR" sz="1900" b="1" kern="1200">
            <a:ln>
              <a:solidFill>
                <a:srgbClr val="FFC000"/>
              </a:solidFill>
            </a:ln>
            <a:solidFill>
              <a:schemeClr val="bg1"/>
            </a:solidFill>
            <a:cs typeface="B Mitra" panose="00000400000000000000" pitchFamily="2" charset="-78"/>
          </a:endParaRPr>
        </a:p>
      </dsp:txBody>
      <dsp:txXfrm>
        <a:off x="5460233" y="290176"/>
        <a:ext cx="1271531" cy="1271531"/>
      </dsp:txXfrm>
    </dsp:sp>
    <dsp:sp modelId="{8D9275F5-040C-411E-8223-F2F84005C005}">
      <dsp:nvSpPr>
        <dsp:cNvPr id="0" name=""/>
        <dsp:cNvSpPr/>
      </dsp:nvSpPr>
      <dsp:spPr>
        <a:xfrm>
          <a:off x="3815662" y="432400"/>
          <a:ext cx="1798215" cy="1798215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900" b="1" kern="1200" smtClean="0">
              <a:ln>
                <a:solidFill>
                  <a:srgbClr val="FFC000"/>
                </a:solidFill>
              </a:ln>
              <a:solidFill>
                <a:schemeClr val="bg1"/>
              </a:solidFill>
              <a:cs typeface="B Mitra" panose="00000400000000000000" pitchFamily="2" charset="-78"/>
            </a:rPr>
            <a:t>تعلل</a:t>
          </a:r>
          <a:endParaRPr lang="fa-IR" sz="1900" b="1" kern="1200">
            <a:ln>
              <a:solidFill>
                <a:srgbClr val="FFC000"/>
              </a:solidFill>
            </a:ln>
            <a:solidFill>
              <a:schemeClr val="bg1"/>
            </a:solidFill>
            <a:cs typeface="B Mitra" panose="00000400000000000000" pitchFamily="2" charset="-78"/>
          </a:endParaRPr>
        </a:p>
      </dsp:txBody>
      <dsp:txXfrm>
        <a:off x="4079004" y="695742"/>
        <a:ext cx="1271531" cy="1271531"/>
      </dsp:txXfrm>
    </dsp:sp>
    <dsp:sp modelId="{9ECEB8ED-46BB-499A-8ADC-96AC30D5D6D8}">
      <dsp:nvSpPr>
        <dsp:cNvPr id="0" name=""/>
        <dsp:cNvSpPr/>
      </dsp:nvSpPr>
      <dsp:spPr>
        <a:xfrm>
          <a:off x="2872963" y="1520332"/>
          <a:ext cx="1798215" cy="1798215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900" b="1" kern="1200" smtClean="0">
              <a:ln>
                <a:solidFill>
                  <a:srgbClr val="FFC000"/>
                </a:solidFill>
              </a:ln>
              <a:solidFill>
                <a:schemeClr val="bg1"/>
              </a:solidFill>
              <a:cs typeface="B Mitra" panose="00000400000000000000" pitchFamily="2" charset="-78"/>
            </a:rPr>
            <a:t>تنبلی و بی حوصلگی</a:t>
          </a:r>
          <a:endParaRPr lang="fa-IR" sz="1900" b="1" kern="1200">
            <a:ln>
              <a:solidFill>
                <a:srgbClr val="FFC000"/>
              </a:solidFill>
            </a:ln>
            <a:solidFill>
              <a:schemeClr val="bg1"/>
            </a:solidFill>
            <a:cs typeface="B Mitra" panose="00000400000000000000" pitchFamily="2" charset="-78"/>
          </a:endParaRPr>
        </a:p>
      </dsp:txBody>
      <dsp:txXfrm>
        <a:off x="3136305" y="1783674"/>
        <a:ext cx="1271531" cy="1271531"/>
      </dsp:txXfrm>
    </dsp:sp>
    <dsp:sp modelId="{1FD166A4-813F-48D0-A381-A3011A4D4D3C}">
      <dsp:nvSpPr>
        <dsp:cNvPr id="0" name=""/>
        <dsp:cNvSpPr/>
      </dsp:nvSpPr>
      <dsp:spPr>
        <a:xfrm>
          <a:off x="2668094" y="2945221"/>
          <a:ext cx="1798215" cy="1798215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900" b="1" kern="1200" smtClean="0">
              <a:ln>
                <a:solidFill>
                  <a:srgbClr val="FFC000"/>
                </a:solidFill>
              </a:ln>
              <a:solidFill>
                <a:schemeClr val="bg1"/>
              </a:solidFill>
              <a:cs typeface="B Mitra" panose="00000400000000000000" pitchFamily="2" charset="-78"/>
            </a:rPr>
            <a:t>خواب بی موقع</a:t>
          </a:r>
          <a:endParaRPr lang="fa-IR" sz="1900" b="1" kern="1200">
            <a:ln>
              <a:solidFill>
                <a:srgbClr val="FFC000"/>
              </a:solidFill>
            </a:ln>
            <a:solidFill>
              <a:schemeClr val="bg1"/>
            </a:solidFill>
            <a:cs typeface="B Mitra" panose="00000400000000000000" pitchFamily="2" charset="-78"/>
          </a:endParaRPr>
        </a:p>
      </dsp:txBody>
      <dsp:txXfrm>
        <a:off x="2931436" y="3208563"/>
        <a:ext cx="1271531" cy="1271531"/>
      </dsp:txXfrm>
    </dsp:sp>
    <dsp:sp modelId="{130703CA-A3C6-4528-9307-326056AE36C9}">
      <dsp:nvSpPr>
        <dsp:cNvPr id="0" name=""/>
        <dsp:cNvSpPr/>
      </dsp:nvSpPr>
      <dsp:spPr>
        <a:xfrm>
          <a:off x="3266101" y="4254674"/>
          <a:ext cx="1798215" cy="1798215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900" b="1" kern="1200" smtClean="0">
              <a:ln>
                <a:solidFill>
                  <a:srgbClr val="FFC000"/>
                </a:solidFill>
              </a:ln>
              <a:solidFill>
                <a:schemeClr val="bg1"/>
              </a:solidFill>
              <a:cs typeface="B Mitra" panose="00000400000000000000" pitchFamily="2" charset="-78"/>
            </a:rPr>
            <a:t>ناتوانی در نه گفتن</a:t>
          </a:r>
          <a:endParaRPr lang="fa-IR" sz="1900" b="1" kern="1200">
            <a:ln>
              <a:solidFill>
                <a:srgbClr val="FFC000"/>
              </a:solidFill>
            </a:ln>
            <a:solidFill>
              <a:schemeClr val="bg1"/>
            </a:solidFill>
            <a:cs typeface="B Mitra" panose="00000400000000000000" pitchFamily="2" charset="-78"/>
          </a:endParaRPr>
        </a:p>
      </dsp:txBody>
      <dsp:txXfrm>
        <a:off x="3529443" y="4518016"/>
        <a:ext cx="1271531" cy="1271531"/>
      </dsp:txXfrm>
    </dsp:sp>
    <dsp:sp modelId="{48D30F1E-F122-4D66-9382-430BCD761461}">
      <dsp:nvSpPr>
        <dsp:cNvPr id="0" name=""/>
        <dsp:cNvSpPr/>
      </dsp:nvSpPr>
      <dsp:spPr>
        <a:xfrm>
          <a:off x="4477121" y="5032948"/>
          <a:ext cx="1798215" cy="1798215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900" b="1" kern="1200" smtClean="0">
              <a:ln>
                <a:solidFill>
                  <a:srgbClr val="FFC000"/>
                </a:solidFill>
              </a:ln>
              <a:solidFill>
                <a:schemeClr val="bg1"/>
              </a:solidFill>
              <a:cs typeface="B Mitra" panose="00000400000000000000" pitchFamily="2" charset="-78"/>
            </a:rPr>
            <a:t>تصور نادرست از برنامه ریزی</a:t>
          </a:r>
          <a:endParaRPr lang="fa-IR" sz="1900" b="1" kern="1200">
            <a:ln>
              <a:solidFill>
                <a:srgbClr val="FFC000"/>
              </a:solidFill>
            </a:ln>
            <a:solidFill>
              <a:schemeClr val="bg1"/>
            </a:solidFill>
            <a:cs typeface="B Mitra" panose="00000400000000000000" pitchFamily="2" charset="-78"/>
          </a:endParaRPr>
        </a:p>
      </dsp:txBody>
      <dsp:txXfrm>
        <a:off x="4740463" y="5296290"/>
        <a:ext cx="1271531" cy="1271531"/>
      </dsp:txXfrm>
    </dsp:sp>
    <dsp:sp modelId="{F524B8E2-11E5-4207-8637-AD09851AFE21}">
      <dsp:nvSpPr>
        <dsp:cNvPr id="0" name=""/>
        <dsp:cNvSpPr/>
      </dsp:nvSpPr>
      <dsp:spPr>
        <a:xfrm>
          <a:off x="5916662" y="5032948"/>
          <a:ext cx="1798215" cy="1798215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900" b="1" kern="1200" smtClean="0">
              <a:ln>
                <a:solidFill>
                  <a:srgbClr val="FFC000"/>
                </a:solidFill>
              </a:ln>
              <a:solidFill>
                <a:schemeClr val="bg1"/>
              </a:solidFill>
              <a:cs typeface="B Mitra" panose="00000400000000000000" pitchFamily="2" charset="-78"/>
            </a:rPr>
            <a:t>فقدان انضباط شخصی</a:t>
          </a:r>
          <a:endParaRPr lang="fa-IR" sz="1900" b="1" kern="1200">
            <a:ln>
              <a:solidFill>
                <a:srgbClr val="FFC000"/>
              </a:solidFill>
            </a:ln>
            <a:solidFill>
              <a:schemeClr val="bg1"/>
            </a:solidFill>
            <a:cs typeface="B Mitra" panose="00000400000000000000" pitchFamily="2" charset="-78"/>
          </a:endParaRPr>
        </a:p>
      </dsp:txBody>
      <dsp:txXfrm>
        <a:off x="6180004" y="5296290"/>
        <a:ext cx="1271531" cy="1271531"/>
      </dsp:txXfrm>
    </dsp:sp>
    <dsp:sp modelId="{AD68FCC4-4CD1-4FB0-9DF9-C9B3209321FD}">
      <dsp:nvSpPr>
        <dsp:cNvPr id="0" name=""/>
        <dsp:cNvSpPr/>
      </dsp:nvSpPr>
      <dsp:spPr>
        <a:xfrm>
          <a:off x="7127681" y="4254674"/>
          <a:ext cx="1798215" cy="1798215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900" b="1" kern="1200" smtClean="0">
              <a:ln>
                <a:solidFill>
                  <a:srgbClr val="FFC000"/>
                </a:solidFill>
              </a:ln>
              <a:solidFill>
                <a:schemeClr val="bg1"/>
              </a:solidFill>
              <a:cs typeface="B Mitra" panose="00000400000000000000" pitchFamily="2" charset="-78"/>
            </a:rPr>
            <a:t>ناکافی بودن کنترل  بر امور</a:t>
          </a:r>
          <a:endParaRPr lang="fa-IR" sz="1900" b="1" kern="1200">
            <a:ln>
              <a:solidFill>
                <a:srgbClr val="FFC000"/>
              </a:solidFill>
            </a:ln>
            <a:solidFill>
              <a:schemeClr val="bg1"/>
            </a:solidFill>
            <a:cs typeface="B Mitra" panose="00000400000000000000" pitchFamily="2" charset="-78"/>
          </a:endParaRPr>
        </a:p>
      </dsp:txBody>
      <dsp:txXfrm>
        <a:off x="7391023" y="4518016"/>
        <a:ext cx="1271531" cy="1271531"/>
      </dsp:txXfrm>
    </dsp:sp>
    <dsp:sp modelId="{A80A9524-619A-42C7-A935-3C3AA061D319}">
      <dsp:nvSpPr>
        <dsp:cNvPr id="0" name=""/>
        <dsp:cNvSpPr/>
      </dsp:nvSpPr>
      <dsp:spPr>
        <a:xfrm>
          <a:off x="7725688" y="2945221"/>
          <a:ext cx="1798215" cy="1798215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900" b="1" kern="1200" smtClean="0">
              <a:ln>
                <a:solidFill>
                  <a:srgbClr val="FFC000"/>
                </a:solidFill>
              </a:ln>
              <a:solidFill>
                <a:schemeClr val="bg1"/>
              </a:solidFill>
              <a:cs typeface="B Mitra" panose="00000400000000000000" pitchFamily="2" charset="-78"/>
            </a:rPr>
            <a:t>ضعف در برقراری ارتباط با دیگران</a:t>
          </a:r>
          <a:endParaRPr lang="fa-IR" sz="1900" b="1" kern="1200">
            <a:ln>
              <a:solidFill>
                <a:srgbClr val="FFC000"/>
              </a:solidFill>
            </a:ln>
            <a:solidFill>
              <a:schemeClr val="bg1"/>
            </a:solidFill>
            <a:cs typeface="B Mitra" panose="00000400000000000000" pitchFamily="2" charset="-78"/>
          </a:endParaRPr>
        </a:p>
      </dsp:txBody>
      <dsp:txXfrm>
        <a:off x="7989030" y="3208563"/>
        <a:ext cx="1271531" cy="1271531"/>
      </dsp:txXfrm>
    </dsp:sp>
    <dsp:sp modelId="{62B1C5C4-F512-4502-B215-F6E64CEEB9A5}">
      <dsp:nvSpPr>
        <dsp:cNvPr id="0" name=""/>
        <dsp:cNvSpPr/>
      </dsp:nvSpPr>
      <dsp:spPr>
        <a:xfrm>
          <a:off x="7520820" y="1520332"/>
          <a:ext cx="1798215" cy="1798215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900" b="1" kern="1200" smtClean="0">
              <a:ln>
                <a:solidFill>
                  <a:srgbClr val="FFC000"/>
                </a:solidFill>
              </a:ln>
              <a:solidFill>
                <a:schemeClr val="bg1"/>
              </a:solidFill>
              <a:cs typeface="B Mitra" panose="00000400000000000000" pitchFamily="2" charset="-78"/>
            </a:rPr>
            <a:t>خوش و بش کردن زیاد با دیگران</a:t>
          </a:r>
          <a:endParaRPr lang="fa-IR" sz="1900" b="1" kern="1200">
            <a:ln>
              <a:solidFill>
                <a:srgbClr val="FFC000"/>
              </a:solidFill>
            </a:ln>
            <a:solidFill>
              <a:schemeClr val="bg1"/>
            </a:solidFill>
            <a:cs typeface="B Mitra" panose="00000400000000000000" pitchFamily="2" charset="-78"/>
          </a:endParaRPr>
        </a:p>
      </dsp:txBody>
      <dsp:txXfrm>
        <a:off x="7784162" y="1783674"/>
        <a:ext cx="1271531" cy="1271531"/>
      </dsp:txXfrm>
    </dsp:sp>
    <dsp:sp modelId="{00CE47C6-2773-4202-8D0E-BC662BC31A74}">
      <dsp:nvSpPr>
        <dsp:cNvPr id="0" name=""/>
        <dsp:cNvSpPr/>
      </dsp:nvSpPr>
      <dsp:spPr>
        <a:xfrm>
          <a:off x="6578121" y="432400"/>
          <a:ext cx="1798215" cy="1798215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900" b="1" kern="1200" smtClean="0">
              <a:ln>
                <a:solidFill>
                  <a:srgbClr val="FFC000"/>
                </a:solidFill>
              </a:ln>
              <a:solidFill>
                <a:schemeClr val="bg1"/>
              </a:solidFill>
              <a:cs typeface="B Mitra" panose="00000400000000000000" pitchFamily="2" charset="-78"/>
            </a:rPr>
            <a:t>تماس یا استفاده زیاد زا تلفن</a:t>
          </a:r>
          <a:endParaRPr lang="fa-IR" sz="1900" b="1" kern="1200">
            <a:ln>
              <a:solidFill>
                <a:srgbClr val="FFC000"/>
              </a:solidFill>
            </a:ln>
            <a:solidFill>
              <a:schemeClr val="bg1"/>
            </a:solidFill>
            <a:cs typeface="B Mitra" panose="00000400000000000000" pitchFamily="2" charset="-78"/>
          </a:endParaRPr>
        </a:p>
      </dsp:txBody>
      <dsp:txXfrm>
        <a:off x="6841463" y="695742"/>
        <a:ext cx="1271531" cy="12715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C90F01-1BFA-475C-B61E-CD43DB0DD279}">
      <dsp:nvSpPr>
        <dsp:cNvPr id="0" name=""/>
        <dsp:cNvSpPr/>
      </dsp:nvSpPr>
      <dsp:spPr>
        <a:xfrm rot="16200000">
          <a:off x="986706" y="-986706"/>
          <a:ext cx="1263273" cy="3236685"/>
        </a:xfrm>
        <a:prstGeom prst="flowChartManualOperation">
          <a:avLst/>
        </a:prstGeom>
        <a:solidFill>
          <a:srgbClr val="000099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0" tIns="0" rIns="228203" bIns="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600" b="1" kern="1200" smtClean="0">
              <a:cs typeface="B Titr" panose="00000700000000000000" pitchFamily="2" charset="-78"/>
            </a:rPr>
            <a:t>در زمان واحد</a:t>
          </a:r>
          <a:endParaRPr lang="fa-IR" sz="3600" kern="1200">
            <a:cs typeface="B Titr" panose="00000700000000000000" pitchFamily="2" charset="-78"/>
          </a:endParaRPr>
        </a:p>
      </dsp:txBody>
      <dsp:txXfrm rot="5400000">
        <a:off x="0" y="252655"/>
        <a:ext cx="3236685" cy="7579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01D41B-7F77-4610-9AE9-1147DFCF0F4E}">
      <dsp:nvSpPr>
        <dsp:cNvPr id="0" name=""/>
        <dsp:cNvSpPr/>
      </dsp:nvSpPr>
      <dsp:spPr>
        <a:xfrm>
          <a:off x="0" y="359"/>
          <a:ext cx="7400807" cy="734982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b="1" kern="1200" smtClean="0">
              <a:cs typeface="B Titr" panose="00000700000000000000" pitchFamily="2" charset="-78"/>
            </a:rPr>
            <a:t>تنها امكان انجام چند فعاليت هم‌جهت براي ما وجود دارد</a:t>
          </a:r>
          <a:endParaRPr lang="fa-IR" sz="2800" kern="1200">
            <a:cs typeface="B Titr" panose="00000700000000000000" pitchFamily="2" charset="-78"/>
          </a:endParaRPr>
        </a:p>
      </dsp:txBody>
      <dsp:txXfrm>
        <a:off x="0" y="359"/>
        <a:ext cx="7400807" cy="73498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C6673B-4917-4F02-9048-F6AD1F1B62B2}">
      <dsp:nvSpPr>
        <dsp:cNvPr id="0" name=""/>
        <dsp:cNvSpPr/>
      </dsp:nvSpPr>
      <dsp:spPr>
        <a:xfrm>
          <a:off x="0" y="19747"/>
          <a:ext cx="8592456" cy="1345500"/>
        </a:xfrm>
        <a:prstGeom prst="roundRect">
          <a:avLst/>
        </a:prstGeom>
        <a:solidFill>
          <a:srgbClr val="00206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500" b="1" kern="1200" smtClean="0">
              <a:cs typeface="B Titr" panose="00000700000000000000" pitchFamily="2" charset="-78"/>
            </a:rPr>
            <a:t>اگر بخواهيم توان اندك خود را در فعاليت‌هاي فراوان زندگي به گونه‌اي توزيع كنيم كه بيشترين بهره را از عمر و توان خود ببريم</a:t>
          </a:r>
          <a:endParaRPr lang="fa-IR" sz="2500" kern="1200">
            <a:cs typeface="B Titr" panose="00000700000000000000" pitchFamily="2" charset="-78"/>
          </a:endParaRPr>
        </a:p>
      </dsp:txBody>
      <dsp:txXfrm>
        <a:off x="65682" y="85429"/>
        <a:ext cx="8461092" cy="121413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A89E3D-33E0-40E6-8E72-2E4D99549101}">
      <dsp:nvSpPr>
        <dsp:cNvPr id="0" name=""/>
        <dsp:cNvSpPr/>
      </dsp:nvSpPr>
      <dsp:spPr>
        <a:xfrm>
          <a:off x="0" y="298704"/>
          <a:ext cx="4542972" cy="1260397"/>
        </a:xfrm>
        <a:prstGeom prst="roundRect">
          <a:avLst/>
        </a:prstGeom>
        <a:solidFill>
          <a:srgbClr val="00206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b="1" kern="1200" smtClean="0">
              <a:cs typeface="B Titr" panose="00000700000000000000" pitchFamily="2" charset="-78"/>
            </a:rPr>
            <a:t>نيازمند «برنامه‌ريزي» هستيم</a:t>
          </a:r>
          <a:endParaRPr lang="fa-IR" sz="3200" kern="1200">
            <a:cs typeface="B Titr" panose="00000700000000000000" pitchFamily="2" charset="-78"/>
          </a:endParaRPr>
        </a:p>
      </dsp:txBody>
      <dsp:txXfrm>
        <a:off x="61528" y="360232"/>
        <a:ext cx="4419916" cy="113734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148100-A673-4266-ADEA-82F141AC2745}">
      <dsp:nvSpPr>
        <dsp:cNvPr id="0" name=""/>
        <dsp:cNvSpPr/>
      </dsp:nvSpPr>
      <dsp:spPr>
        <a:xfrm>
          <a:off x="4883556" y="1063565"/>
          <a:ext cx="817841" cy="91440"/>
        </a:xfrm>
        <a:custGeom>
          <a:avLst/>
          <a:gdLst/>
          <a:ahLst/>
          <a:cxnLst/>
          <a:rect l="0" t="0" r="0" b="0"/>
          <a:pathLst>
            <a:path>
              <a:moveTo>
                <a:pt x="817841" y="45720"/>
              </a:moveTo>
              <a:lnTo>
                <a:pt x="0" y="45720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500" kern="1200"/>
        </a:p>
      </dsp:txBody>
      <dsp:txXfrm>
        <a:off x="5271265" y="1105043"/>
        <a:ext cx="42422" cy="8484"/>
      </dsp:txXfrm>
    </dsp:sp>
    <dsp:sp modelId="{F6474D20-DEC4-48B3-9DFA-49891758D5D7}">
      <dsp:nvSpPr>
        <dsp:cNvPr id="0" name=""/>
        <dsp:cNvSpPr/>
      </dsp:nvSpPr>
      <dsp:spPr>
        <a:xfrm>
          <a:off x="5699597" y="2622"/>
          <a:ext cx="3854173" cy="2213325"/>
        </a:xfrm>
        <a:prstGeom prst="rect">
          <a:avLst/>
        </a:prstGeom>
        <a:solidFill>
          <a:srgbClr val="008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b="1" kern="1200" smtClean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در مدیریت زمان در پی کشف </a:t>
          </a:r>
          <a:endParaRPr lang="fa-IR" sz="2400" kern="1200">
            <a:ln>
              <a:solidFill>
                <a:schemeClr val="tx1"/>
              </a:solidFill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5699597" y="2622"/>
        <a:ext cx="3854173" cy="2213325"/>
      </dsp:txXfrm>
    </dsp:sp>
    <dsp:sp modelId="{5829D841-862C-42B8-BC3A-2CAA919FD08A}">
      <dsp:nvSpPr>
        <dsp:cNvPr id="0" name=""/>
        <dsp:cNvSpPr/>
      </dsp:nvSpPr>
      <dsp:spPr>
        <a:xfrm>
          <a:off x="3006718" y="2214147"/>
          <a:ext cx="4741237" cy="8204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7331"/>
              </a:lnTo>
              <a:lnTo>
                <a:pt x="4741237" y="427331"/>
              </a:lnTo>
              <a:lnTo>
                <a:pt x="4741237" y="820463"/>
              </a:lnTo>
            </a:path>
          </a:pathLst>
        </a:custGeom>
        <a:noFill/>
        <a:ln w="635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500" kern="1200"/>
        </a:p>
      </dsp:txBody>
      <dsp:txXfrm>
        <a:off x="5256911" y="2620137"/>
        <a:ext cx="240850" cy="8484"/>
      </dsp:txXfrm>
    </dsp:sp>
    <dsp:sp modelId="{BF955DBA-F515-4C16-8964-F1D34C955898}">
      <dsp:nvSpPr>
        <dsp:cNvPr id="0" name=""/>
        <dsp:cNvSpPr/>
      </dsp:nvSpPr>
      <dsp:spPr>
        <a:xfrm>
          <a:off x="1162280" y="2622"/>
          <a:ext cx="3688875" cy="2213325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smtClean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راههای اداره خودمان</a:t>
          </a:r>
        </a:p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smtClean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در حد امکان</a:t>
          </a:r>
          <a:endParaRPr lang="fa-IR" sz="2800" kern="1200">
            <a:ln>
              <a:solidFill>
                <a:schemeClr val="tx1"/>
              </a:solidFill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1162280" y="2622"/>
        <a:ext cx="3688875" cy="2213325"/>
      </dsp:txXfrm>
    </dsp:sp>
    <dsp:sp modelId="{F6641D1C-2930-4D82-83DA-9E154210B962}">
      <dsp:nvSpPr>
        <dsp:cNvPr id="0" name=""/>
        <dsp:cNvSpPr/>
      </dsp:nvSpPr>
      <dsp:spPr>
        <a:xfrm>
          <a:off x="5048854" y="4125331"/>
          <a:ext cx="856463" cy="91440"/>
        </a:xfrm>
        <a:custGeom>
          <a:avLst/>
          <a:gdLst/>
          <a:ahLst/>
          <a:cxnLst/>
          <a:rect l="0" t="0" r="0" b="0"/>
          <a:pathLst>
            <a:path>
              <a:moveTo>
                <a:pt x="856463" y="48342"/>
              </a:moveTo>
              <a:lnTo>
                <a:pt x="411131" y="48342"/>
              </a:lnTo>
              <a:lnTo>
                <a:pt x="411131" y="45720"/>
              </a:lnTo>
              <a:lnTo>
                <a:pt x="0" y="45720"/>
              </a:lnTo>
            </a:path>
          </a:pathLst>
        </a:custGeom>
        <a:noFill/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500" kern="1200"/>
        </a:p>
      </dsp:txBody>
      <dsp:txXfrm>
        <a:off x="5454909" y="4166809"/>
        <a:ext cx="44353" cy="8484"/>
      </dsp:txXfrm>
    </dsp:sp>
    <dsp:sp modelId="{FC46BFE7-B6DB-41FD-8ED2-CC040FF4E290}">
      <dsp:nvSpPr>
        <dsp:cNvPr id="0" name=""/>
        <dsp:cNvSpPr/>
      </dsp:nvSpPr>
      <dsp:spPr>
        <a:xfrm>
          <a:off x="5903518" y="3067011"/>
          <a:ext cx="3688875" cy="2213325"/>
        </a:xfrm>
        <a:prstGeom prst="rect">
          <a:avLst/>
        </a:prstGeom>
        <a:solidFill>
          <a:srgbClr val="FF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b="1" kern="120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Calibri" panose="020F0502020204030204" pitchFamily="34" charset="0"/>
              <a:cs typeface="B Mitra" panose="00000400000000000000" pitchFamily="2" charset="-78"/>
            </a:rPr>
            <a:t>و اداره محيط‌مان با حداكثر كارايي هستیم</a:t>
          </a:r>
          <a:endParaRPr lang="fa-IR" sz="2800" kern="1200">
            <a:ln>
              <a:solidFill>
                <a:schemeClr val="tx1"/>
              </a:solidFill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5903518" y="3067011"/>
        <a:ext cx="3688875" cy="2213325"/>
      </dsp:txXfrm>
    </dsp:sp>
    <dsp:sp modelId="{B003794A-A24A-43F2-A70B-4D3A4B84FFBF}">
      <dsp:nvSpPr>
        <dsp:cNvPr id="0" name=""/>
        <dsp:cNvSpPr/>
      </dsp:nvSpPr>
      <dsp:spPr>
        <a:xfrm>
          <a:off x="1327579" y="3064389"/>
          <a:ext cx="3688875" cy="2213325"/>
        </a:xfrm>
        <a:prstGeom prst="rect">
          <a:avLst/>
        </a:prstGeom>
        <a:solidFill>
          <a:srgbClr val="00206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زیرا مدیریت زمان در واقع مدیریت فردی است </a:t>
          </a:r>
          <a:endParaRPr lang="fa-IR" sz="2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1327579" y="3064389"/>
        <a:ext cx="3688875" cy="221332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A1A70A-6D6B-4023-A02C-47CEEA9F129E}">
      <dsp:nvSpPr>
        <dsp:cNvPr id="0" name=""/>
        <dsp:cNvSpPr/>
      </dsp:nvSpPr>
      <dsp:spPr>
        <a:xfrm>
          <a:off x="2501964" y="494"/>
          <a:ext cx="5712123" cy="1618777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b="1" kern="1200" smtClean="0">
              <a:ln>
                <a:solidFill>
                  <a:schemeClr val="tx1"/>
                </a:solidFill>
              </a:ln>
              <a:cs typeface="B Titr" panose="00000700000000000000" pitchFamily="2" charset="-78"/>
            </a:rPr>
            <a:t>مدیریت زمان به معنی کنترل زمان و کار خویش است</a:t>
          </a:r>
          <a:endParaRPr lang="fa-IR" sz="2800" kern="1200">
            <a:ln>
              <a:solidFill>
                <a:schemeClr val="tx1"/>
              </a:solidFill>
            </a:ln>
            <a:cs typeface="B Titr" panose="00000700000000000000" pitchFamily="2" charset="-78"/>
          </a:endParaRPr>
        </a:p>
      </dsp:txBody>
      <dsp:txXfrm>
        <a:off x="2549376" y="47906"/>
        <a:ext cx="5617299" cy="1523953"/>
      </dsp:txXfrm>
    </dsp:sp>
    <dsp:sp modelId="{93670E6D-8CB4-444C-A952-21466B5C2C4A}">
      <dsp:nvSpPr>
        <dsp:cNvPr id="0" name=""/>
        <dsp:cNvSpPr/>
      </dsp:nvSpPr>
      <dsp:spPr>
        <a:xfrm rot="5400000">
          <a:off x="5054505" y="1452026"/>
          <a:ext cx="607041" cy="1143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b="1" kern="120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یعنی</a:t>
          </a:r>
          <a:endParaRPr lang="fa-IR" sz="2000" b="1" kern="1200">
            <a:ln>
              <a:noFill/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 rot="-5400000">
        <a:off x="5014862" y="1720444"/>
        <a:ext cx="686327" cy="424929"/>
      </dsp:txXfrm>
    </dsp:sp>
    <dsp:sp modelId="{3BC52A8B-D82A-4E8C-A5A7-1CA7E50C1BCA}">
      <dsp:nvSpPr>
        <dsp:cNvPr id="0" name=""/>
        <dsp:cNvSpPr/>
      </dsp:nvSpPr>
      <dsp:spPr>
        <a:xfrm>
          <a:off x="2501964" y="2428659"/>
          <a:ext cx="5712123" cy="1618777"/>
        </a:xfrm>
        <a:prstGeom prst="roundRect">
          <a:avLst>
            <a:gd name="adj" fmla="val 1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b="1" kern="1200" smtClean="0">
              <a:ln>
                <a:solidFill>
                  <a:schemeClr val="tx1"/>
                </a:solidFill>
              </a:ln>
              <a:latin typeface="Calibri" panose="020F0502020204030204" pitchFamily="34" charset="0"/>
              <a:ea typeface="Calibri" panose="020F0502020204030204" pitchFamily="34" charset="0"/>
              <a:cs typeface="B Titr" panose="00000700000000000000" pitchFamily="2" charset="-78"/>
            </a:rPr>
            <a:t>اجازه ندهیم که امور و حادثه ها ما را هدایت کنند</a:t>
          </a:r>
          <a:endParaRPr lang="fa-IR" sz="2800" kern="1200">
            <a:ln>
              <a:solidFill>
                <a:schemeClr val="tx1"/>
              </a:solidFill>
            </a:ln>
            <a:cs typeface="B Titr" panose="00000700000000000000" pitchFamily="2" charset="-78"/>
          </a:endParaRPr>
        </a:p>
      </dsp:txBody>
      <dsp:txXfrm>
        <a:off x="2549376" y="2476071"/>
        <a:ext cx="5617299" cy="152395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A750DB-7A0C-487C-8A93-4407B1104D32}">
      <dsp:nvSpPr>
        <dsp:cNvPr id="0" name=""/>
        <dsp:cNvSpPr/>
      </dsp:nvSpPr>
      <dsp:spPr>
        <a:xfrm>
          <a:off x="3456940" y="3707488"/>
          <a:ext cx="2862706" cy="2862706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smtClean="0">
              <a:ln/>
              <a:cs typeface="B Mitra" panose="00000400000000000000" pitchFamily="2" charset="-78"/>
            </a:rPr>
            <a:t>مديريت زمان به سه بخش اساسي تقسيم مي‌شود</a:t>
          </a:r>
          <a:endParaRPr lang="fa-IR" sz="2800" kern="1200">
            <a:ln/>
            <a:cs typeface="B Mitra" panose="00000400000000000000" pitchFamily="2" charset="-78"/>
          </a:endParaRPr>
        </a:p>
      </dsp:txBody>
      <dsp:txXfrm>
        <a:off x="3876174" y="4126722"/>
        <a:ext cx="2024238" cy="2024238"/>
      </dsp:txXfrm>
    </dsp:sp>
    <dsp:sp modelId="{8273ACBC-47BF-4703-8B90-873565D08935}">
      <dsp:nvSpPr>
        <dsp:cNvPr id="0" name=""/>
        <dsp:cNvSpPr/>
      </dsp:nvSpPr>
      <dsp:spPr>
        <a:xfrm rot="19500000">
          <a:off x="5955099" y="3118332"/>
          <a:ext cx="2472376" cy="81587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F3F1C8B-797B-4C5A-B0FE-7649F57E5872}">
      <dsp:nvSpPr>
        <dsp:cNvPr id="0" name=""/>
        <dsp:cNvSpPr/>
      </dsp:nvSpPr>
      <dsp:spPr>
        <a:xfrm>
          <a:off x="6844128" y="1729390"/>
          <a:ext cx="2719571" cy="21756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smtClean="0">
              <a:ln/>
              <a:effectLst/>
              <a:latin typeface="Tahoma" panose="020B0604030504040204" pitchFamily="34" charset="0"/>
              <a:ea typeface="Calibri" panose="020F0502020204030204" pitchFamily="34" charset="0"/>
              <a:cs typeface="B Mitra" panose="00000400000000000000" pitchFamily="2" charset="-78"/>
            </a:rPr>
            <a:t>1- حساس‌سازي؛ نسبت به يك سرمايه عادي‌شده به نام زمان</a:t>
          </a:r>
          <a:endParaRPr lang="fa-IR" sz="2800" kern="1200">
            <a:ln/>
            <a:cs typeface="B Mitra" panose="00000400000000000000" pitchFamily="2" charset="-78"/>
          </a:endParaRPr>
        </a:p>
      </dsp:txBody>
      <dsp:txXfrm>
        <a:off x="6907851" y="1793113"/>
        <a:ext cx="2592125" cy="2048211"/>
      </dsp:txXfrm>
    </dsp:sp>
    <dsp:sp modelId="{4FBD10A3-0EC4-459C-A1E3-AE670B231AE8}">
      <dsp:nvSpPr>
        <dsp:cNvPr id="0" name=""/>
        <dsp:cNvSpPr/>
      </dsp:nvSpPr>
      <dsp:spPr>
        <a:xfrm rot="16200000">
          <a:off x="3652105" y="1919469"/>
          <a:ext cx="2472376" cy="81587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17C850-EAB3-46BE-98EA-766E8111AF19}">
      <dsp:nvSpPr>
        <dsp:cNvPr id="0" name=""/>
        <dsp:cNvSpPr/>
      </dsp:nvSpPr>
      <dsp:spPr>
        <a:xfrm>
          <a:off x="3528507" y="3387"/>
          <a:ext cx="2719571" cy="21756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smtClean="0">
              <a:ln/>
              <a:effectLst/>
              <a:latin typeface="Tahoma" panose="020B0604030504040204" pitchFamily="34" charset="0"/>
              <a:ea typeface="Calibri" panose="020F0502020204030204" pitchFamily="34" charset="0"/>
              <a:cs typeface="B Mitra" panose="00000400000000000000" pitchFamily="2" charset="-78"/>
            </a:rPr>
            <a:t>2- شناسايي آفات، راه‌زنان، دام‌هاي زمان و دلايل اتلاف وقت</a:t>
          </a:r>
          <a:endParaRPr lang="fa-IR" sz="2800" kern="1200">
            <a:ln/>
            <a:cs typeface="B Mitra" panose="00000400000000000000" pitchFamily="2" charset="-78"/>
          </a:endParaRPr>
        </a:p>
      </dsp:txBody>
      <dsp:txXfrm>
        <a:off x="3592230" y="67110"/>
        <a:ext cx="2592125" cy="2048211"/>
      </dsp:txXfrm>
    </dsp:sp>
    <dsp:sp modelId="{F74D6310-032A-4053-8158-C43A77196931}">
      <dsp:nvSpPr>
        <dsp:cNvPr id="0" name=""/>
        <dsp:cNvSpPr/>
      </dsp:nvSpPr>
      <dsp:spPr>
        <a:xfrm rot="12900000">
          <a:off x="1349110" y="3118332"/>
          <a:ext cx="2472376" cy="81587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65CF15D-E2D2-4B7A-933D-82AE54B26147}">
      <dsp:nvSpPr>
        <dsp:cNvPr id="0" name=""/>
        <dsp:cNvSpPr/>
      </dsp:nvSpPr>
      <dsp:spPr>
        <a:xfrm>
          <a:off x="212887" y="1729390"/>
          <a:ext cx="2719571" cy="21756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smtClean="0">
              <a:ln/>
              <a:effectLst/>
              <a:latin typeface="Tahoma" panose="020B0604030504040204" pitchFamily="34" charset="0"/>
              <a:ea typeface="Calibri" panose="020F0502020204030204" pitchFamily="34" charset="0"/>
              <a:cs typeface="B Mitra" panose="00000400000000000000" pitchFamily="2" charset="-78"/>
            </a:rPr>
            <a:t>3- ارائه راه‌حل‌هايي براي جلوگيري از اتلاف وقت</a:t>
          </a:r>
          <a:endParaRPr lang="fa-IR" sz="2800" kern="1200">
            <a:ln/>
            <a:cs typeface="B Mitra" panose="00000400000000000000" pitchFamily="2" charset="-78"/>
          </a:endParaRPr>
        </a:p>
      </dsp:txBody>
      <dsp:txXfrm>
        <a:off x="276610" y="1793113"/>
        <a:ext cx="2592125" cy="204821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AAEF0C-6A92-4FE8-8EE3-0F99CF9A7888}">
      <dsp:nvSpPr>
        <dsp:cNvPr id="0" name=""/>
        <dsp:cNvSpPr/>
      </dsp:nvSpPr>
      <dsp:spPr>
        <a:xfrm>
          <a:off x="1288535" y="2923841"/>
          <a:ext cx="4655063" cy="538602"/>
        </a:xfrm>
        <a:prstGeom prst="round2DiagRect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896AE7-2D7B-45D4-8AB0-A6B755106E3F}">
      <dsp:nvSpPr>
        <dsp:cNvPr id="0" name=""/>
        <dsp:cNvSpPr/>
      </dsp:nvSpPr>
      <dsp:spPr>
        <a:xfrm>
          <a:off x="4391911" y="2923841"/>
          <a:ext cx="1551687" cy="538602"/>
        </a:xfrm>
        <a:prstGeom prst="round2DiagRect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B0099A-6362-40C9-BFDD-C84382334147}">
      <dsp:nvSpPr>
        <dsp:cNvPr id="0" name=""/>
        <dsp:cNvSpPr/>
      </dsp:nvSpPr>
      <dsp:spPr>
        <a:xfrm>
          <a:off x="5943599" y="2923841"/>
          <a:ext cx="1551687" cy="538602"/>
        </a:xfrm>
        <a:prstGeom prst="round2DiagRect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FB91D-7EFD-4FDD-8039-3572C97FB5D3}">
      <dsp:nvSpPr>
        <dsp:cNvPr id="0" name=""/>
        <dsp:cNvSpPr/>
      </dsp:nvSpPr>
      <dsp:spPr>
        <a:xfrm>
          <a:off x="5943599" y="2923841"/>
          <a:ext cx="4655063" cy="538602"/>
        </a:xfrm>
        <a:prstGeom prst="round2DiagRect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20A6A6-3FE8-45FE-A7C0-13EFF30EE3F9}">
      <dsp:nvSpPr>
        <dsp:cNvPr id="0" name=""/>
        <dsp:cNvSpPr/>
      </dsp:nvSpPr>
      <dsp:spPr>
        <a:xfrm>
          <a:off x="4661212" y="390537"/>
          <a:ext cx="2564773" cy="2533303"/>
        </a:xfrm>
        <a:prstGeom prst="round2DiagRect">
          <a:avLst/>
        </a:prstGeom>
        <a:solidFill>
          <a:srgbClr val="000099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smtClean="0">
              <a:ln/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cs typeface="B Mitra" panose="00000400000000000000" pitchFamily="2" charset="-78"/>
            </a:rPr>
            <a:t>نتايج بهبود استفاده از زمان و مديريت فردي</a:t>
          </a:r>
          <a:endParaRPr lang="fa-IR" sz="2800" kern="1200">
            <a:ln/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  <a:cs typeface="B Mitra" panose="00000400000000000000" pitchFamily="2" charset="-78"/>
          </a:endParaRPr>
        </a:p>
      </dsp:txBody>
      <dsp:txXfrm>
        <a:off x="4784878" y="514203"/>
        <a:ext cx="2317441" cy="2285971"/>
      </dsp:txXfrm>
    </dsp:sp>
    <dsp:sp modelId="{3C2B3B37-7F85-46EA-96DD-D5B09579E957}">
      <dsp:nvSpPr>
        <dsp:cNvPr id="0" name=""/>
        <dsp:cNvSpPr/>
      </dsp:nvSpPr>
      <dsp:spPr>
        <a:xfrm>
          <a:off x="9316276" y="3462443"/>
          <a:ext cx="2564773" cy="2533303"/>
        </a:xfrm>
        <a:prstGeom prst="round2DiagRect">
          <a:avLst/>
        </a:prstGeom>
        <a:solidFill>
          <a:srgbClr val="000099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smtClean="0">
              <a:ln/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ahoma" panose="020B0604030504040204" pitchFamily="34" charset="0"/>
              <a:ea typeface="Calibri" panose="020F0502020204030204" pitchFamily="34" charset="0"/>
              <a:cs typeface="B Mitra" panose="00000400000000000000" pitchFamily="2" charset="-78"/>
            </a:rPr>
            <a:t>از زندگی مان بهترین استقاده را کنیم نه اینکه آن را بیهوده تلف کنیم</a:t>
          </a:r>
          <a:endParaRPr lang="fa-IR" sz="2800" kern="1200">
            <a:ln/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  <a:cs typeface="B Mitra" panose="00000400000000000000" pitchFamily="2" charset="-78"/>
          </a:endParaRPr>
        </a:p>
      </dsp:txBody>
      <dsp:txXfrm>
        <a:off x="9439942" y="3586109"/>
        <a:ext cx="2317441" cy="2285971"/>
      </dsp:txXfrm>
    </dsp:sp>
    <dsp:sp modelId="{CE3D21E9-55FB-4254-B97F-FF62184F825B}">
      <dsp:nvSpPr>
        <dsp:cNvPr id="0" name=""/>
        <dsp:cNvSpPr/>
      </dsp:nvSpPr>
      <dsp:spPr>
        <a:xfrm>
          <a:off x="6212900" y="3462443"/>
          <a:ext cx="2564773" cy="2533303"/>
        </a:xfrm>
        <a:prstGeom prst="round2DiagRect">
          <a:avLst/>
        </a:prstGeom>
        <a:solidFill>
          <a:srgbClr val="000099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smtClean="0">
              <a:ln/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ahoma" panose="020B0604030504040204" pitchFamily="34" charset="0"/>
              <a:ea typeface="Calibri" panose="020F0502020204030204" pitchFamily="34" charset="0"/>
              <a:cs typeface="B Mitra" panose="00000400000000000000" pitchFamily="2" charset="-78"/>
            </a:rPr>
            <a:t>چيزهايي كه به نفع ماست و در رابطه‌ با كارهاي ماست انجام دهیم</a:t>
          </a:r>
          <a:endParaRPr lang="fa-IR" sz="2800" kern="1200">
            <a:ln/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  <a:cs typeface="B Mitra" panose="00000400000000000000" pitchFamily="2" charset="-78"/>
          </a:endParaRPr>
        </a:p>
      </dsp:txBody>
      <dsp:txXfrm>
        <a:off x="6336566" y="3586109"/>
        <a:ext cx="2317441" cy="2285971"/>
      </dsp:txXfrm>
    </dsp:sp>
    <dsp:sp modelId="{089A87C3-6660-437C-8D6B-9D88045AF767}">
      <dsp:nvSpPr>
        <dsp:cNvPr id="0" name=""/>
        <dsp:cNvSpPr/>
      </dsp:nvSpPr>
      <dsp:spPr>
        <a:xfrm>
          <a:off x="3109524" y="3462443"/>
          <a:ext cx="2564773" cy="2533303"/>
        </a:xfrm>
        <a:prstGeom prst="round2DiagRect">
          <a:avLst/>
        </a:prstGeom>
        <a:solidFill>
          <a:srgbClr val="000099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smtClean="0">
              <a:ln/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ahoma" panose="020B0604030504040204" pitchFamily="34" charset="0"/>
              <a:ea typeface="Calibri" panose="020F0502020204030204" pitchFamily="34" charset="0"/>
              <a:cs typeface="B Mitra" panose="00000400000000000000" pitchFamily="2" charset="-78"/>
            </a:rPr>
            <a:t>حس موفقيت در كارها را به دست آوريم</a:t>
          </a:r>
          <a:endParaRPr lang="fa-IR" sz="2800" kern="1200">
            <a:ln/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  <a:cs typeface="B Mitra" panose="00000400000000000000" pitchFamily="2" charset="-78"/>
          </a:endParaRPr>
        </a:p>
      </dsp:txBody>
      <dsp:txXfrm>
        <a:off x="3233190" y="3586109"/>
        <a:ext cx="2317441" cy="2285971"/>
      </dsp:txXfrm>
    </dsp:sp>
    <dsp:sp modelId="{FA5CB47E-5D38-427A-B9AC-D0D7049FCE61}">
      <dsp:nvSpPr>
        <dsp:cNvPr id="0" name=""/>
        <dsp:cNvSpPr/>
      </dsp:nvSpPr>
      <dsp:spPr>
        <a:xfrm>
          <a:off x="6148" y="3462443"/>
          <a:ext cx="2564773" cy="2533303"/>
        </a:xfrm>
        <a:prstGeom prst="round2DiagRect">
          <a:avLst/>
        </a:prstGeom>
        <a:solidFill>
          <a:srgbClr val="000099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smtClean="0">
              <a:ln/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ahoma" panose="020B0604030504040204" pitchFamily="34" charset="0"/>
              <a:ea typeface="Calibri" panose="020F0502020204030204" pitchFamily="34" charset="0"/>
              <a:cs typeface="B Mitra" panose="00000400000000000000" pitchFamily="2" charset="-78"/>
            </a:rPr>
            <a:t>از بحران‌ها جلوگيري كنيم</a:t>
          </a:r>
          <a:endParaRPr lang="fa-IR" sz="2800" kern="1200">
            <a:ln/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  <a:cs typeface="B Mitra" panose="00000400000000000000" pitchFamily="2" charset="-78"/>
          </a:endParaRPr>
        </a:p>
      </dsp:txBody>
      <dsp:txXfrm>
        <a:off x="129814" y="3586109"/>
        <a:ext cx="2317441" cy="22859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854FB-32F8-431A-998C-9C038FDDC902}" type="datetimeFigureOut">
              <a:rPr lang="fa-IR" smtClean="0"/>
              <a:t>19/06/1396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96BB8-D0E9-45E1-B1EF-42DA1D629C1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67087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/>
    </mc:Choice>
    <mc:Fallback>
      <p:transition spd="slow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854FB-32F8-431A-998C-9C038FDDC902}" type="datetimeFigureOut">
              <a:rPr lang="fa-IR" smtClean="0"/>
              <a:t>19/06/1396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96BB8-D0E9-45E1-B1EF-42DA1D629C1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09977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/>
    </mc:Choice>
    <mc:Fallback>
      <p:transition spd="slow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854FB-32F8-431A-998C-9C038FDDC902}" type="datetimeFigureOut">
              <a:rPr lang="fa-IR" smtClean="0"/>
              <a:t>19/06/1396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96BB8-D0E9-45E1-B1EF-42DA1D629C1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97822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/>
    </mc:Choice>
    <mc:Fallback>
      <p:transition spd="slow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854FB-32F8-431A-998C-9C038FDDC902}" type="datetimeFigureOut">
              <a:rPr lang="fa-IR" smtClean="0"/>
              <a:t>19/06/1396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96BB8-D0E9-45E1-B1EF-42DA1D629C1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08768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/>
    </mc:Choice>
    <mc:Fallback>
      <p:transition spd="slow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854FB-32F8-431A-998C-9C038FDDC902}" type="datetimeFigureOut">
              <a:rPr lang="fa-IR" smtClean="0"/>
              <a:t>19/06/1396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96BB8-D0E9-45E1-B1EF-42DA1D629C1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08782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/>
    </mc:Choice>
    <mc:Fallback>
      <p:transition spd="slow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854FB-32F8-431A-998C-9C038FDDC902}" type="datetimeFigureOut">
              <a:rPr lang="fa-IR" smtClean="0"/>
              <a:t>19/06/1396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96BB8-D0E9-45E1-B1EF-42DA1D629C1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08679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/>
    </mc:Choice>
    <mc:Fallback>
      <p:transition spd="slow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854FB-32F8-431A-998C-9C038FDDC902}" type="datetimeFigureOut">
              <a:rPr lang="fa-IR" smtClean="0"/>
              <a:t>19/06/1396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96BB8-D0E9-45E1-B1EF-42DA1D629C1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34374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/>
    </mc:Choice>
    <mc:Fallback>
      <p:transition spd="slow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854FB-32F8-431A-998C-9C038FDDC902}" type="datetimeFigureOut">
              <a:rPr lang="fa-IR" smtClean="0"/>
              <a:t>19/06/1396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96BB8-D0E9-45E1-B1EF-42DA1D629C1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68140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/>
    </mc:Choice>
    <mc:Fallback>
      <p:transition spd="slow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854FB-32F8-431A-998C-9C038FDDC902}" type="datetimeFigureOut">
              <a:rPr lang="fa-IR" smtClean="0"/>
              <a:t>19/06/1396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96BB8-D0E9-45E1-B1EF-42DA1D629C1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59536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/>
    </mc:Choice>
    <mc:Fallback>
      <p:transition spd="slow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854FB-32F8-431A-998C-9C038FDDC902}" type="datetimeFigureOut">
              <a:rPr lang="fa-IR" smtClean="0"/>
              <a:t>19/06/1396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96BB8-D0E9-45E1-B1EF-42DA1D629C1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08357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/>
    </mc:Choice>
    <mc:Fallback>
      <p:transition spd="slow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854FB-32F8-431A-998C-9C038FDDC902}" type="datetimeFigureOut">
              <a:rPr lang="fa-IR" smtClean="0"/>
              <a:t>19/06/1396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96BB8-D0E9-45E1-B1EF-42DA1D629C1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51120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/>
    </mc:Choice>
    <mc:Fallback>
      <p:transition spd="slow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854FB-32F8-431A-998C-9C038FDDC902}" type="datetimeFigureOut">
              <a:rPr lang="fa-IR" smtClean="0"/>
              <a:t>19/06/1396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96BB8-D0E9-45E1-B1EF-42DA1D629C1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60908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3000" advTm="5000"/>
    </mc:Choice>
    <mc:Fallback>
      <p:transition spd="slow" advTm="5000"/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26" Type="http://schemas.openxmlformats.org/officeDocument/2006/relationships/diagramColors" Target="../diagrams/colors5.xml"/><Relationship Id="rId3" Type="http://schemas.openxmlformats.org/officeDocument/2006/relationships/diagramData" Target="../diagrams/data1.xml"/><Relationship Id="rId21" Type="http://schemas.openxmlformats.org/officeDocument/2006/relationships/diagramColors" Target="../diagrams/colors4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5" Type="http://schemas.openxmlformats.org/officeDocument/2006/relationships/diagramQuickStyle" Target="../diagrams/quickStyle5.xml"/><Relationship Id="rId2" Type="http://schemas.openxmlformats.org/officeDocument/2006/relationships/image" Target="../media/image6.jpg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24" Type="http://schemas.openxmlformats.org/officeDocument/2006/relationships/diagramLayout" Target="../diagrams/layout5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23" Type="http://schemas.openxmlformats.org/officeDocument/2006/relationships/diagramData" Target="../diagrams/data5.xml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Relationship Id="rId27" Type="http://schemas.microsoft.com/office/2007/relationships/diagramDrawing" Target="../diagrams/drawing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7060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2541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91993" y="314164"/>
            <a:ext cx="3667991" cy="93871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lnSpc>
                <a:spcPct val="150000"/>
              </a:lnSpc>
            </a:pPr>
            <a:r>
              <a:rPr lang="fa-IR" sz="4000" b="1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Calibri" panose="020F0502020204030204" pitchFamily="34" charset="0"/>
                <a:cs typeface="B Arash" panose="00000400000000000000" pitchFamily="2" charset="-78"/>
              </a:rPr>
              <a:t>ويژگي‌هاي زمان</a:t>
            </a:r>
            <a:endParaRPr lang="fa-IR" sz="4000" b="1">
              <a:ln>
                <a:solidFill>
                  <a:schemeClr val="bg2">
                    <a:lumMod val="50000"/>
                  </a:schemeClr>
                </a:solidFill>
              </a:ln>
              <a:solidFill>
                <a:srgbClr val="C00000"/>
              </a:solidFill>
              <a:cs typeface="B Arash" panose="000004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28162" y="1117405"/>
            <a:ext cx="6361037" cy="684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fa-IR" sz="2800" b="1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-‌ همه انسان‌ها به طور يكسان از آن بهره‌مند هستند</a:t>
            </a:r>
            <a:endParaRPr lang="fa-IR" sz="2800" b="1">
              <a:ln w="9525">
                <a:solidFill>
                  <a:srgbClr val="0070C0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7" y="80961"/>
            <a:ext cx="1880653" cy="147819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907056" y="2009448"/>
            <a:ext cx="2685351" cy="684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fa-IR" sz="2800" b="1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- قابل خريدن نيست</a:t>
            </a:r>
            <a:endParaRPr lang="fa-IR" sz="2800" b="1">
              <a:ln w="9525">
                <a:solidFill>
                  <a:srgbClr val="0070C0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03" y="1731893"/>
            <a:ext cx="1568162" cy="127681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24884" y="2930779"/>
            <a:ext cx="5346335" cy="684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fa-IR" sz="2800" b="1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- اگر تلف شود، قابل جايگزين كردن نيست</a:t>
            </a:r>
            <a:endParaRPr lang="fa-IR" sz="2800" b="1">
              <a:ln w="9525">
                <a:solidFill>
                  <a:srgbClr val="0070C0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72468" y="3806353"/>
            <a:ext cx="4780475" cy="684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fa-IR" sz="2800" b="1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- نمي‌توان آن را براي آينده ذخيره كرد</a:t>
            </a:r>
            <a:endParaRPr lang="fa-IR" sz="2800" b="1">
              <a:ln w="9525">
                <a:solidFill>
                  <a:srgbClr val="0070C0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7" y="3181451"/>
            <a:ext cx="1500108" cy="150010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41468" y="4672483"/>
            <a:ext cx="4665060" cy="684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fa-IR" sz="2800" b="1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- تهيه‌اش نياز به سرمايه‌گذاري ندارد</a:t>
            </a:r>
            <a:endParaRPr lang="fa-IR" sz="2800" b="1">
              <a:ln w="9525">
                <a:solidFill>
                  <a:srgbClr val="0070C0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74" y="4854298"/>
            <a:ext cx="2476468" cy="206827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742631" y="5596945"/>
            <a:ext cx="2496196" cy="684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fa-IR" sz="2800" b="1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- قابل تقسيم است</a:t>
            </a:r>
            <a:endParaRPr lang="fa-IR" sz="2800" b="1">
              <a:ln w="9525">
                <a:solidFill>
                  <a:srgbClr val="0070C0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1395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4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0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3121" y="347058"/>
            <a:ext cx="9244838" cy="13311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fa-IR" sz="2800" b="1" smtClean="0">
                <a:solidFill>
                  <a:srgbClr val="36D2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امام صادق علیه السلام</a:t>
            </a:r>
          </a:p>
          <a:p>
            <a:pPr>
              <a:lnSpc>
                <a:spcPct val="150000"/>
              </a:lnSpc>
            </a:pPr>
            <a:r>
              <a:rPr lang="fa-IR" sz="2800" b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لَيسَ شَيء اَعَزُ مِن قَلبِك وَ وَقتِك؛ هيچ چيزي عزيزتر از روح و وقت تو نيست</a:t>
            </a:r>
            <a:endParaRPr lang="fa-IR" sz="2800" b="1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anose="000004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3649" y="1940536"/>
            <a:ext cx="943431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a-IR" sz="2800" b="1" smtClean="0">
                <a:solidFill>
                  <a:srgbClr val="36D2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علی علیه السلام</a:t>
            </a:r>
          </a:p>
          <a:p>
            <a:pPr>
              <a:lnSpc>
                <a:spcPct val="150000"/>
              </a:lnSpc>
            </a:pPr>
            <a:r>
              <a:rPr lang="fa-IR" sz="2800" b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تَزَوَّدْ مِنْ يَومِك لِغَدِك وَ اغْتَنِم عَفوَ الزَمَان وَ انْتَهِز فُرَصَه الْاِمكان؛ از امروزت براي فردايت توشه برگير و فراهم شدن وقت را غنيمت شمار و از فرصت و مهلت و امكانات استفاده كن</a:t>
            </a:r>
            <a:endParaRPr lang="fa-IR" sz="2800" b="1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anose="000004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3650" y="4749364"/>
            <a:ext cx="9114995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fa-IR" sz="2800" b="1" smtClean="0">
                <a:solidFill>
                  <a:srgbClr val="36D2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علی علیه السلام</a:t>
            </a:r>
          </a:p>
          <a:p>
            <a:pPr>
              <a:lnSpc>
                <a:spcPct val="150000"/>
              </a:lnSpc>
            </a:pPr>
            <a:r>
              <a:rPr lang="fa-IR" sz="2800" b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المؤمن مَشغولٌ وَقتُهُ؛ همه وقت مؤمن پر است و او در همه وقتش به كارهاي</a:t>
            </a:r>
          </a:p>
          <a:p>
            <a:pPr>
              <a:lnSpc>
                <a:spcPct val="150000"/>
              </a:lnSpc>
            </a:pPr>
            <a:r>
              <a:rPr lang="fa-IR" sz="2800" b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 مثبت اشتغال دارد</a:t>
            </a:r>
            <a:endParaRPr lang="fa-IR" sz="2800" b="1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06842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3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3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3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3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3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  <p:bldP spid="10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920031355"/>
              </p:ext>
            </p:extLst>
          </p:nvPr>
        </p:nvGraphicFramePr>
        <p:xfrm>
          <a:off x="0" y="966631"/>
          <a:ext cx="10716052" cy="5280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8" name="Diagram 17"/>
          <p:cNvGraphicFramePr/>
          <p:nvPr>
            <p:extLst>
              <p:ext uri="{D42A27DB-BD31-4B8C-83A1-F6EECF244321}">
                <p14:modId xmlns:p14="http://schemas.microsoft.com/office/powerpoint/2010/main" val="2846918283"/>
              </p:ext>
            </p:extLst>
          </p:nvPr>
        </p:nvGraphicFramePr>
        <p:xfrm>
          <a:off x="329319" y="1277388"/>
          <a:ext cx="10716052" cy="40479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799222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0DA1A70A-6D6B-4023-A02C-47CEEA9F12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8">
                                            <p:graphicEl>
                                              <a:dgm id="{0DA1A70A-6D6B-4023-A02C-47CEEA9F12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8">
                                            <p:graphicEl>
                                              <a:dgm id="{0DA1A70A-6D6B-4023-A02C-47CEEA9F12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8">
                                            <p:graphicEl>
                                              <a:dgm id="{0DA1A70A-6D6B-4023-A02C-47CEEA9F12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93670E6D-8CB4-444C-A952-21466B5C2C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8">
                                            <p:graphicEl>
                                              <a:dgm id="{93670E6D-8CB4-444C-A952-21466B5C2C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8">
                                            <p:graphicEl>
                                              <a:dgm id="{93670E6D-8CB4-444C-A952-21466B5C2C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8">
                                            <p:graphicEl>
                                              <a:dgm id="{93670E6D-8CB4-444C-A952-21466B5C2C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3BC52A8B-D82A-4E8C-A5A7-1CA7E50C1B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8">
                                            <p:graphicEl>
                                              <a:dgm id="{3BC52A8B-D82A-4E8C-A5A7-1CA7E50C1B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8">
                                            <p:graphicEl>
                                              <a:dgm id="{3BC52A8B-D82A-4E8C-A5A7-1CA7E50C1B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8">
                                            <p:graphicEl>
                                              <a:dgm id="{3BC52A8B-D82A-4E8C-A5A7-1CA7E50C1B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0"/>
                            </p:stCondLst>
                            <p:childTnLst>
                              <p:par>
                                <p:cTn id="23" presetID="4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8">
                                            <p:graphicEl>
                                              <a:dgm id="{0DA1A70A-6D6B-4023-A02C-47CEEA9F12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8">
                                            <p:graphicEl>
                                              <a:dgm id="{0DA1A70A-6D6B-4023-A02C-47CEEA9F12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8">
                                            <p:graphicEl>
                                              <a:dgm id="{0DA1A70A-6D6B-4023-A02C-47CEEA9F12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0DA1A70A-6D6B-4023-A02C-47CEEA9F12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000"/>
                            </p:stCondLst>
                            <p:childTnLst>
                              <p:par>
                                <p:cTn id="29" presetID="4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8">
                                            <p:graphicEl>
                                              <a:dgm id="{93670E6D-8CB4-444C-A952-21466B5C2C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8">
                                            <p:graphicEl>
                                              <a:dgm id="{93670E6D-8CB4-444C-A952-21466B5C2C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>
                                            <p:graphicEl>
                                              <a:dgm id="{93670E6D-8CB4-444C-A952-21466B5C2C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93670E6D-8CB4-444C-A952-21466B5C2C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0"/>
                            </p:stCondLst>
                            <p:childTnLst>
                              <p:par>
                                <p:cTn id="35" presetID="4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8">
                                            <p:graphicEl>
                                              <a:dgm id="{3BC52A8B-D82A-4E8C-A5A7-1CA7E50C1B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8">
                                            <p:graphicEl>
                                              <a:dgm id="{3BC52A8B-D82A-4E8C-A5A7-1CA7E50C1B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8">
                                            <p:graphicEl>
                                              <a:dgm id="{3BC52A8B-D82A-4E8C-A5A7-1CA7E50C1B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3BC52A8B-D82A-4E8C-A5A7-1CA7E50C1B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0"/>
                            </p:stCondLst>
                            <p:childTnLst>
                              <p:par>
                                <p:cTn id="41" presetID="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F6474D20-DEC4-48B3-9DFA-49891758D5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14">
                                            <p:graphicEl>
                                              <a:dgm id="{F6474D20-DEC4-48B3-9DFA-49891758D5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14">
                                            <p:graphicEl>
                                              <a:dgm id="{F6474D20-DEC4-48B3-9DFA-49891758D5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7000"/>
                            </p:stCondLst>
                            <p:childTnLst>
                              <p:par>
                                <p:cTn id="46" presetID="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7D148100-A673-4266-ADEA-82F141AC27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14">
                                            <p:graphicEl>
                                              <a:dgm id="{7D148100-A673-4266-ADEA-82F141AC27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3000" fill="hold"/>
                                        <p:tgtEl>
                                          <p:spTgt spid="14">
                                            <p:graphicEl>
                                              <a:dgm id="{7D148100-A673-4266-ADEA-82F141AC27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3000"/>
                            </p:stCondLst>
                            <p:childTnLst>
                              <p:par>
                                <p:cTn id="51" presetID="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BF955DBA-F515-4C16-8964-F1D34C9558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3000" fill="hold"/>
                                        <p:tgtEl>
                                          <p:spTgt spid="14">
                                            <p:graphicEl>
                                              <a:dgm id="{BF955DBA-F515-4C16-8964-F1D34C9558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3000" fill="hold"/>
                                        <p:tgtEl>
                                          <p:spTgt spid="14">
                                            <p:graphicEl>
                                              <a:dgm id="{BF955DBA-F515-4C16-8964-F1D34C9558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9000"/>
                            </p:stCondLst>
                            <p:childTnLst>
                              <p:par>
                                <p:cTn id="56" presetID="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5829D841-862C-42B8-BC3A-2CAA919FD0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3000" fill="hold"/>
                                        <p:tgtEl>
                                          <p:spTgt spid="14">
                                            <p:graphicEl>
                                              <a:dgm id="{5829D841-862C-42B8-BC3A-2CAA919FD0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3000" fill="hold"/>
                                        <p:tgtEl>
                                          <p:spTgt spid="14">
                                            <p:graphicEl>
                                              <a:dgm id="{5829D841-862C-42B8-BC3A-2CAA919FD0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0"/>
                            </p:stCondLst>
                            <p:childTnLst>
                              <p:par>
                                <p:cTn id="61" presetID="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FC46BFE7-B6DB-41FD-8ED2-CC040FF4E2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3000" fill="hold"/>
                                        <p:tgtEl>
                                          <p:spTgt spid="14">
                                            <p:graphicEl>
                                              <a:dgm id="{FC46BFE7-B6DB-41FD-8ED2-CC040FF4E2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3000" fill="hold"/>
                                        <p:tgtEl>
                                          <p:spTgt spid="14">
                                            <p:graphicEl>
                                              <a:dgm id="{FC46BFE7-B6DB-41FD-8ED2-CC040FF4E2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1000"/>
                            </p:stCondLst>
                            <p:childTnLst>
                              <p:par>
                                <p:cTn id="66" presetID="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F6641D1C-2930-4D82-83DA-9E154210B9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3000" fill="hold"/>
                                        <p:tgtEl>
                                          <p:spTgt spid="14">
                                            <p:graphicEl>
                                              <a:dgm id="{F6641D1C-2930-4D82-83DA-9E154210B9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3000" fill="hold"/>
                                        <p:tgtEl>
                                          <p:spTgt spid="14">
                                            <p:graphicEl>
                                              <a:dgm id="{F6641D1C-2930-4D82-83DA-9E154210B9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2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B003794A-A24A-43F2-A70B-4D3A4B84FF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3000" fill="hold"/>
                                        <p:tgtEl>
                                          <p:spTgt spid="14">
                                            <p:graphicEl>
                                              <a:dgm id="{B003794A-A24A-43F2-A70B-4D3A4B84FF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3000" fill="hold"/>
                                        <p:tgtEl>
                                          <p:spTgt spid="14">
                                            <p:graphicEl>
                                              <a:dgm id="{B003794A-A24A-43F2-A70B-4D3A4B84FF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 uiExpand="1">
        <p:bldSub>
          <a:bldDgm bld="one"/>
        </p:bldSub>
      </p:bldGraphic>
      <p:bldGraphic spid="18" grpId="0" uiExpand="1">
        <p:bldSub>
          <a:bldDgm bld="one"/>
        </p:bldSub>
      </p:bldGraphic>
      <p:bldGraphic spid="18" grpId="1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210305769"/>
              </p:ext>
            </p:extLst>
          </p:nvPr>
        </p:nvGraphicFramePr>
        <p:xfrm>
          <a:off x="0" y="132016"/>
          <a:ext cx="9776587" cy="65735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08424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BA750DB-7A0C-487C-8A93-4407B1104D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9">
                                            <p:graphicEl>
                                              <a:dgm id="{3BA750DB-7A0C-487C-8A93-4407B1104D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273ACBC-47BF-4703-8B90-873565D089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0"/>
                                        <p:tgtEl>
                                          <p:spTgt spid="9">
                                            <p:graphicEl>
                                              <a:dgm id="{8273ACBC-47BF-4703-8B90-873565D089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F3F1C8B-797B-4C5A-B0FE-7649F57E58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0"/>
                                        <p:tgtEl>
                                          <p:spTgt spid="9">
                                            <p:graphicEl>
                                              <a:dgm id="{3F3F1C8B-797B-4C5A-B0FE-7649F57E58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FBD10A3-0EC4-459C-A1E3-AE670B231A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0"/>
                                        <p:tgtEl>
                                          <p:spTgt spid="9">
                                            <p:graphicEl>
                                              <a:dgm id="{4FBD10A3-0EC4-459C-A1E3-AE670B231A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817C850-EAB3-46BE-98EA-766E8111AF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0"/>
                                        <p:tgtEl>
                                          <p:spTgt spid="9">
                                            <p:graphicEl>
                                              <a:dgm id="{2817C850-EAB3-46BE-98EA-766E8111AF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74D6310-032A-4053-8158-C43A771969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0"/>
                                        <p:tgtEl>
                                          <p:spTgt spid="9">
                                            <p:graphicEl>
                                              <a:dgm id="{F74D6310-032A-4053-8158-C43A771969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65CF15D-E2D2-4B7A-933D-82AE54B261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000"/>
                                        <p:tgtEl>
                                          <p:spTgt spid="9">
                                            <p:graphicEl>
                                              <a:dgm id="{B65CF15D-E2D2-4B7A-933D-82AE54B261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 uiExpand="1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67088" y="337104"/>
            <a:ext cx="3212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b="1" smtClean="0">
                <a:ln>
                  <a:solidFill>
                    <a:schemeClr val="tx2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خدا و زنگ های یادآور!</a:t>
            </a:r>
            <a:endParaRPr lang="fa-IR" sz="2800" b="1">
              <a:ln>
                <a:solidFill>
                  <a:schemeClr val="tx2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16094" y="1197428"/>
            <a:ext cx="52132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b="1">
                <a:ln>
                  <a:solidFill>
                    <a:schemeClr val="tx2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به نظر شما این زنگ های یادآور </a:t>
            </a:r>
            <a:r>
              <a:rPr lang="fa-IR" sz="2800" b="1">
                <a:ln>
                  <a:solidFill>
                    <a:schemeClr val="tx2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چیست</a:t>
            </a:r>
            <a:r>
              <a:rPr lang="fa-IR" sz="2800" b="1" smtClean="0">
                <a:ln>
                  <a:solidFill>
                    <a:schemeClr val="tx2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؟</a:t>
            </a:r>
            <a:endParaRPr lang="fa-IR" sz="2800" b="1">
              <a:ln>
                <a:solidFill>
                  <a:schemeClr val="tx2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12159" y="2057752"/>
            <a:ext cx="29225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b="1" smtClean="0">
                <a:ln>
                  <a:solidFill>
                    <a:schemeClr val="tx2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اوقات نمازهای روزانه</a:t>
            </a:r>
            <a:endParaRPr lang="fa-IR" sz="2800" b="1">
              <a:ln>
                <a:solidFill>
                  <a:schemeClr val="tx2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857"/>
            <a:ext cx="9419772" cy="4971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33376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392745072"/>
              </p:ext>
            </p:extLst>
          </p:nvPr>
        </p:nvGraphicFramePr>
        <p:xfrm>
          <a:off x="304801" y="-14515"/>
          <a:ext cx="11887199" cy="63862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21685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720A6A6-3FE8-45FE-A7C0-13EFF30EE3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graphicEl>
                                              <a:dgm id="{5720A6A6-3FE8-45FE-A7C0-13EFF30EE3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graphicEl>
                                              <a:dgm id="{5720A6A6-3FE8-45FE-A7C0-13EFF30EE3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graphicEl>
                                              <a:dgm id="{5720A6A6-3FE8-45FE-A7C0-13EFF30EE3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145FB91D-7EFD-4FDD-8039-3572C97FB5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graphicEl>
                                              <a:dgm id="{145FB91D-7EFD-4FDD-8039-3572C97FB5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graphicEl>
                                              <a:dgm id="{145FB91D-7EFD-4FDD-8039-3572C97FB5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graphicEl>
                                              <a:dgm id="{145FB91D-7EFD-4FDD-8039-3572C97FB5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3C2B3B37-7F85-46EA-96DD-D5B09579E9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graphicEl>
                                              <a:dgm id="{3C2B3B37-7F85-46EA-96DD-D5B09579E9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graphicEl>
                                              <a:dgm id="{3C2B3B37-7F85-46EA-96DD-D5B09579E9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graphicEl>
                                              <a:dgm id="{3C2B3B37-7F85-46EA-96DD-D5B09579E9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78B0099A-6362-40C9-BFDD-C843823341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>
                                            <p:graphicEl>
                                              <a:dgm id="{78B0099A-6362-40C9-BFDD-C843823341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graphicEl>
                                              <a:dgm id="{78B0099A-6362-40C9-BFDD-C843823341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graphicEl>
                                              <a:dgm id="{78B0099A-6362-40C9-BFDD-C843823341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E3D21E9-55FB-4254-B97F-FF62184F82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>
                                            <p:graphicEl>
                                              <a:dgm id="{CE3D21E9-55FB-4254-B97F-FF62184F82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graphicEl>
                                              <a:dgm id="{CE3D21E9-55FB-4254-B97F-FF62184F82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graphicEl>
                                              <a:dgm id="{CE3D21E9-55FB-4254-B97F-FF62184F82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C896AE7-2D7B-45D4-8AB0-A6B755106E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>
                                            <p:graphicEl>
                                              <a:dgm id="{FC896AE7-2D7B-45D4-8AB0-A6B755106E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>
                                            <p:graphicEl>
                                              <a:dgm id="{FC896AE7-2D7B-45D4-8AB0-A6B755106E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>
                                            <p:graphicEl>
                                              <a:dgm id="{FC896AE7-2D7B-45D4-8AB0-A6B755106E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89A87C3-6660-437C-8D6B-9D88045AF7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>
                                            <p:graphicEl>
                                              <a:dgm id="{089A87C3-6660-437C-8D6B-9D88045AF7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graphicEl>
                                              <a:dgm id="{089A87C3-6660-437C-8D6B-9D88045AF7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>
                                            <p:graphicEl>
                                              <a:dgm id="{089A87C3-6660-437C-8D6B-9D88045AF7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3EAAEF0C-6A92-4FE8-8EE3-0F99CF9A78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>
                                            <p:graphicEl>
                                              <a:dgm id="{3EAAEF0C-6A92-4FE8-8EE3-0F99CF9A78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>
                                            <p:graphicEl>
                                              <a:dgm id="{3EAAEF0C-6A92-4FE8-8EE3-0F99CF9A78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>
                                            <p:graphicEl>
                                              <a:dgm id="{3EAAEF0C-6A92-4FE8-8EE3-0F99CF9A78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A5CB47E-5D38-427A-B9AC-D0D7049FCE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>
                                            <p:graphicEl>
                                              <a:dgm id="{FA5CB47E-5D38-427A-B9AC-D0D7049FCE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>
                                            <p:graphicEl>
                                              <a:dgm id="{FA5CB47E-5D38-427A-B9AC-D0D7049FCE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>
                                            <p:graphicEl>
                                              <a:dgm id="{FA5CB47E-5D38-427A-B9AC-D0D7049FCE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2722803094"/>
              </p:ext>
            </p:extLst>
          </p:nvPr>
        </p:nvGraphicFramePr>
        <p:xfrm>
          <a:off x="232229" y="370506"/>
          <a:ext cx="11292114" cy="62334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1142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931F11B-8776-43DA-9BC8-6604B58601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10">
                                            <p:graphicEl>
                                              <a:dgm id="{2931F11B-8776-43DA-9BC8-6604B58601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67502E8-7D72-4A9B-9583-6B6C8A92B5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10">
                                            <p:graphicEl>
                                              <a:dgm id="{C67502E8-7D72-4A9B-9583-6B6C8A92B5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D1A67DC5-4813-4F73-B42B-488C120487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3000"/>
                                        <p:tgtEl>
                                          <p:spTgt spid="10">
                                            <p:graphicEl>
                                              <a:dgm id="{D1A67DC5-4813-4F73-B42B-488C120487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1D5C3AA-ABFE-4090-9BBC-A85945AFA8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3000"/>
                                        <p:tgtEl>
                                          <p:spTgt spid="10">
                                            <p:graphicEl>
                                              <a:dgm id="{91D5C3AA-ABFE-4090-9BBC-A85945AFA8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45E9A9E-008D-40FA-88DA-402A74D6F1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3000"/>
                                        <p:tgtEl>
                                          <p:spTgt spid="10">
                                            <p:graphicEl>
                                              <a:dgm id="{045E9A9E-008D-40FA-88DA-402A74D6F1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 uiExpand="1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18" name="Diagram 17"/>
          <p:cNvGraphicFramePr/>
          <p:nvPr>
            <p:extLst>
              <p:ext uri="{D42A27DB-BD31-4B8C-83A1-F6EECF244321}">
                <p14:modId xmlns:p14="http://schemas.microsoft.com/office/powerpoint/2010/main" val="1993238626"/>
              </p:ext>
            </p:extLst>
          </p:nvPr>
        </p:nvGraphicFramePr>
        <p:xfrm>
          <a:off x="-1233714" y="0"/>
          <a:ext cx="12191999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92922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20DDDA58-B258-48DE-B3DF-80B5469242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18">
                                            <p:graphicEl>
                                              <a:dgm id="{20DDDA58-B258-48DE-B3DF-80B5469242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1D176D75-47B9-46FE-AF57-BA8097FDEC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3000"/>
                                        <p:tgtEl>
                                          <p:spTgt spid="18">
                                            <p:graphicEl>
                                              <a:dgm id="{1D176D75-47B9-46FE-AF57-BA8097FDEC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8D9275F5-040C-411E-8223-F2F84005C0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3000"/>
                                        <p:tgtEl>
                                          <p:spTgt spid="18">
                                            <p:graphicEl>
                                              <a:dgm id="{8D9275F5-040C-411E-8223-F2F84005C0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9ECEB8ED-46BB-499A-8ADC-96AC30D5D6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3000"/>
                                        <p:tgtEl>
                                          <p:spTgt spid="18">
                                            <p:graphicEl>
                                              <a:dgm id="{9ECEB8ED-46BB-499A-8ADC-96AC30D5D6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1FD166A4-813F-48D0-A381-A3011A4D4D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3000"/>
                                        <p:tgtEl>
                                          <p:spTgt spid="18">
                                            <p:graphicEl>
                                              <a:dgm id="{1FD166A4-813F-48D0-A381-A3011A4D4D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130703CA-A3C6-4528-9307-326056AE36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3000"/>
                                        <p:tgtEl>
                                          <p:spTgt spid="18">
                                            <p:graphicEl>
                                              <a:dgm id="{130703CA-A3C6-4528-9307-326056AE36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60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48D30F1E-F122-4D66-9382-430BCD7614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3000"/>
                                        <p:tgtEl>
                                          <p:spTgt spid="18">
                                            <p:graphicEl>
                                              <a:dgm id="{48D30F1E-F122-4D66-9382-430BCD7614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00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F524B8E2-11E5-4207-8637-AD09851AFE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3000"/>
                                        <p:tgtEl>
                                          <p:spTgt spid="18">
                                            <p:graphicEl>
                                              <a:dgm id="{F524B8E2-11E5-4207-8637-AD09851AFE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8000"/>
                            </p:stCondLst>
                            <p:childTnLst>
                              <p:par>
                                <p:cTn id="37" presetID="21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AD68FCC4-4CD1-4FB0-9DF9-C9B3209321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3000"/>
                                        <p:tgtEl>
                                          <p:spTgt spid="18">
                                            <p:graphicEl>
                                              <a:dgm id="{AD68FCC4-4CD1-4FB0-9DF9-C9B3209321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400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A80A9524-619A-42C7-A935-3C3AA061D3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3000"/>
                                        <p:tgtEl>
                                          <p:spTgt spid="18">
                                            <p:graphicEl>
                                              <a:dgm id="{A80A9524-619A-42C7-A935-3C3AA061D3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0"/>
                            </p:stCondLst>
                            <p:childTnLst>
                              <p:par>
                                <p:cTn id="45" presetID="21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62B1C5C4-F512-4502-B215-F6E64CEEB9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3000"/>
                                        <p:tgtEl>
                                          <p:spTgt spid="18">
                                            <p:graphicEl>
                                              <a:dgm id="{62B1C5C4-F512-4502-B215-F6E64CEEB9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00CE47C6-2773-4202-8D0E-BC662BC31A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3000"/>
                                        <p:tgtEl>
                                          <p:spTgt spid="18">
                                            <p:graphicEl>
                                              <a:dgm id="{00CE47C6-2773-4202-8D0E-BC662BC31A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 uiExpand="1">
        <p:bldSub>
          <a:bldDgm bld="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5753" y="389292"/>
            <a:ext cx="9100457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fa-IR" sz="2800" b="1" smtClean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نمونه‌اي از مدیریت زمان و انسان‌هاي بزرگ و موفق را معرفي كرده و مثال‌‌هايي از مديريت زمان را در زندگي‌ ايشان بيان كنيد؟</a:t>
            </a:r>
            <a:endParaRPr lang="en-US" sz="2800" b="1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1813" y="2054209"/>
            <a:ext cx="5859236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</a:pPr>
            <a:r>
              <a:rPr lang="fa-IR" sz="240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شما خوب می دانید که یک عملیات نظامی با حضور ده ها هزار نفر، کار بسیار پیچیده ای است. اما در زمان دفاع مقدس یا یک مدیریت بسیار دقیق و عالی از ساعتی قبل از شروع عملیات، همه واحدها از نقاط مختلف با رعایت نظم کامل عازم نقاط در نظر گرفته شده به نام نقطه رهایی می شدند و رأس زمان مقرر و با گفتن رمز عملیات</a:t>
            </a:r>
            <a:r>
              <a:rPr lang="fa-IR" sz="240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 از سوی فرماندهی کل، حمله شروع می شد. </a:t>
            </a:r>
            <a:endParaRPr lang="en-US" sz="240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46" y="1861958"/>
            <a:ext cx="3232150" cy="3235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342899" y="4965532"/>
            <a:ext cx="9328150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</a:pPr>
            <a:r>
              <a:rPr lang="fa-IR" sz="240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برای شکست یک عملیات کافی بود که تعدادی از هزاران رزمنده حاضر در عملیات مدیریت زمان درستی نداشتند و مثلا قبل از رسیدن زمان و گفتن رمز عملیات، حمله را شروع می کردند. این گونه عملیات پیش از آمادگی همه نیروها لو می رفت و شکست می خورد یا تعداد شهدا و خسارات افزایش جدی پیدا می کرد.</a:t>
            </a:r>
            <a:endParaRPr lang="en-US" sz="240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17283" y="1699565"/>
            <a:ext cx="2598788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algn="just">
              <a:lnSpc>
                <a:spcPct val="115000"/>
              </a:lnSpc>
            </a:pPr>
            <a:r>
              <a:rPr lang="fa-IR" b="1" i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B Siavash" panose="00000400000000000000" pitchFamily="2" charset="-78"/>
              </a:rPr>
              <a:t>عملیات های دفاع مقدس</a:t>
            </a:r>
            <a:endParaRPr lang="fa-IR" b="1" i="1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B Siavash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29594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2" presetClass="entr" presetSubtype="3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3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9657" y="0"/>
            <a:ext cx="9535886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fa-IR" sz="2800" b="1" smtClean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نمونه‌اي از مدیریت زمان و انسان‌هاي بزرگ و موفق را معرفي كرده و مثال‌‌هايي از مديريت زمان را در زندگي‌ ايشان بيان كنيد؟</a:t>
            </a:r>
            <a:endParaRPr lang="en-US" sz="2800" b="1">
              <a:ln w="9525">
                <a:solidFill>
                  <a:schemeClr val="tx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35762310" y="911993"/>
            <a:ext cx="45501394" cy="600164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lnSpc>
                <a:spcPct val="150000"/>
              </a:lnSpc>
            </a:pPr>
            <a:r>
              <a:rPr lang="fa-IR" sz="3200" b="1" smtClean="0">
                <a:ln/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امام خميني</a:t>
            </a:r>
          </a:p>
          <a:p>
            <a:pPr>
              <a:lnSpc>
                <a:spcPct val="150000"/>
              </a:lnSpc>
            </a:pPr>
            <a:r>
              <a:rPr lang="fa-IR" sz="2800" b="1" smtClean="0">
                <a:ln/>
                <a:solidFill>
                  <a:srgbClr val="002060"/>
                </a:solidFill>
                <a:cs typeface="B Badr" panose="00000400000000000000" pitchFamily="2" charset="-78"/>
              </a:rPr>
              <a:t>امام؛ </a:t>
            </a:r>
            <a:r>
              <a:rPr lang="fa-IR" sz="2800" b="1">
                <a:ln/>
                <a:solidFill>
                  <a:srgbClr val="002060"/>
                </a:solidFill>
                <a:cs typeface="B Badr" panose="00000400000000000000" pitchFamily="2" charset="-78"/>
              </a:rPr>
              <a:t>مقيد بودند سر ساعت مقرر از خواب يا استراحت بلند </a:t>
            </a:r>
            <a:r>
              <a:rPr lang="fa-IR" sz="2800" b="1">
                <a:ln/>
                <a:solidFill>
                  <a:srgbClr val="002060"/>
                </a:solidFill>
                <a:cs typeface="B Badr" panose="00000400000000000000" pitchFamily="2" charset="-78"/>
              </a:rPr>
              <a:t>شوند </a:t>
            </a:r>
            <a:r>
              <a:rPr lang="fa-IR" sz="2800" b="1" smtClean="0">
                <a:ln/>
                <a:solidFill>
                  <a:srgbClr val="002060"/>
                </a:solidFill>
                <a:cs typeface="B Badr" panose="00000400000000000000" pitchFamily="2" charset="-78"/>
              </a:rPr>
              <a:t>و </a:t>
            </a:r>
            <a:r>
              <a:rPr lang="fa-IR" sz="2800" b="1">
                <a:ln/>
                <a:solidFill>
                  <a:srgbClr val="002060"/>
                </a:solidFill>
                <a:cs typeface="B Badr" panose="00000400000000000000" pitchFamily="2" charset="-78"/>
              </a:rPr>
              <a:t>به </a:t>
            </a:r>
            <a:r>
              <a:rPr lang="fa-IR" sz="2800" b="1" smtClean="0">
                <a:ln/>
                <a:solidFill>
                  <a:srgbClr val="002060"/>
                </a:solidFill>
                <a:cs typeface="B Badr" panose="00000400000000000000" pitchFamily="2" charset="-78"/>
              </a:rPr>
              <a:t>امورمربوطه رسيدگي</a:t>
            </a:r>
          </a:p>
          <a:p>
            <a:pPr>
              <a:lnSpc>
                <a:spcPct val="150000"/>
              </a:lnSpc>
            </a:pPr>
            <a:r>
              <a:rPr lang="fa-IR" sz="2800" b="1" smtClean="0">
                <a:ln/>
                <a:solidFill>
                  <a:srgbClr val="002060"/>
                </a:solidFill>
                <a:cs typeface="B Badr" panose="00000400000000000000" pitchFamily="2" charset="-78"/>
              </a:rPr>
              <a:t> كنند</a:t>
            </a:r>
            <a:r>
              <a:rPr lang="fa-IR" sz="2800" b="1">
                <a:ln/>
                <a:solidFill>
                  <a:srgbClr val="002060"/>
                </a:solidFill>
                <a:cs typeface="B Badr" panose="00000400000000000000" pitchFamily="2" charset="-78"/>
              </a:rPr>
              <a:t>. دقت داشتند در وقت معين غذا بخورند </a:t>
            </a:r>
            <a:r>
              <a:rPr lang="fa-IR" sz="2800" b="1">
                <a:ln/>
                <a:solidFill>
                  <a:srgbClr val="002060"/>
                </a:solidFill>
                <a:cs typeface="B Badr" panose="00000400000000000000" pitchFamily="2" charset="-78"/>
              </a:rPr>
              <a:t>يا </a:t>
            </a:r>
            <a:r>
              <a:rPr lang="fa-IR" sz="2800" b="1" smtClean="0">
                <a:ln/>
                <a:solidFill>
                  <a:srgbClr val="002060"/>
                </a:solidFill>
                <a:cs typeface="B Badr" panose="00000400000000000000" pitchFamily="2" charset="-78"/>
              </a:rPr>
              <a:t>بخوابند. اگر </a:t>
            </a:r>
            <a:r>
              <a:rPr lang="fa-IR" sz="2800" b="1">
                <a:ln/>
                <a:solidFill>
                  <a:srgbClr val="002060"/>
                </a:solidFill>
                <a:cs typeface="B Badr" panose="00000400000000000000" pitchFamily="2" charset="-78"/>
              </a:rPr>
              <a:t>كاري داشتند يا </a:t>
            </a:r>
            <a:r>
              <a:rPr lang="fa-IR" sz="2800" b="1">
                <a:ln/>
                <a:solidFill>
                  <a:srgbClr val="002060"/>
                </a:solidFill>
                <a:cs typeface="B Badr" panose="00000400000000000000" pitchFamily="2" charset="-78"/>
              </a:rPr>
              <a:t>با </a:t>
            </a:r>
            <a:r>
              <a:rPr lang="fa-IR" sz="2800" b="1" smtClean="0">
                <a:ln/>
                <a:solidFill>
                  <a:srgbClr val="002060"/>
                </a:solidFill>
                <a:cs typeface="B Badr" panose="00000400000000000000" pitchFamily="2" charset="-78"/>
              </a:rPr>
              <a:t>فردي قراري</a:t>
            </a:r>
          </a:p>
          <a:p>
            <a:pPr>
              <a:lnSpc>
                <a:spcPct val="150000"/>
              </a:lnSpc>
            </a:pPr>
            <a:r>
              <a:rPr lang="fa-IR" sz="2800" b="1" smtClean="0">
                <a:ln/>
                <a:solidFill>
                  <a:srgbClr val="002060"/>
                </a:solidFill>
                <a:cs typeface="B Badr" panose="00000400000000000000" pitchFamily="2" charset="-78"/>
              </a:rPr>
              <a:t> </a:t>
            </a:r>
            <a:r>
              <a:rPr lang="fa-IR" sz="2800" b="1">
                <a:ln/>
                <a:solidFill>
                  <a:srgbClr val="002060"/>
                </a:solidFill>
                <a:cs typeface="B Badr" panose="00000400000000000000" pitchFamily="2" charset="-78"/>
              </a:rPr>
              <a:t>مي‌گذاشتند، به هيچ عنوان زمان وعده </a:t>
            </a:r>
            <a:r>
              <a:rPr lang="fa-IR" sz="2800" b="1">
                <a:ln/>
                <a:solidFill>
                  <a:srgbClr val="002060"/>
                </a:solidFill>
                <a:cs typeface="B Badr" panose="00000400000000000000" pitchFamily="2" charset="-78"/>
              </a:rPr>
              <a:t>را </a:t>
            </a:r>
            <a:r>
              <a:rPr lang="fa-IR" sz="2800" b="1" smtClean="0">
                <a:ln/>
                <a:solidFill>
                  <a:srgbClr val="002060"/>
                </a:solidFill>
                <a:cs typeface="B Badr" panose="00000400000000000000" pitchFamily="2" charset="-78"/>
              </a:rPr>
              <a:t>به عقب </a:t>
            </a:r>
            <a:r>
              <a:rPr lang="fa-IR" sz="2800" b="1">
                <a:ln/>
                <a:solidFill>
                  <a:srgbClr val="002060"/>
                </a:solidFill>
                <a:cs typeface="B Badr" panose="00000400000000000000" pitchFamily="2" charset="-78"/>
              </a:rPr>
              <a:t>يا </a:t>
            </a:r>
            <a:r>
              <a:rPr lang="fa-IR" sz="2800" b="1" smtClean="0">
                <a:ln/>
                <a:solidFill>
                  <a:srgbClr val="002060"/>
                </a:solidFill>
                <a:cs typeface="B Badr" panose="00000400000000000000" pitchFamily="2" charset="-78"/>
              </a:rPr>
              <a:t>جلو نمي‌افكندند</a:t>
            </a:r>
            <a:r>
              <a:rPr lang="fa-IR" sz="2800" b="1">
                <a:ln/>
                <a:solidFill>
                  <a:srgbClr val="002060"/>
                </a:solidFill>
                <a:cs typeface="B Badr" panose="00000400000000000000" pitchFamily="2" charset="-78"/>
              </a:rPr>
              <a:t>.</a:t>
            </a:r>
            <a:endParaRPr lang="en-US" sz="2800" b="1">
              <a:ln/>
              <a:solidFill>
                <a:srgbClr val="002060"/>
              </a:solidFill>
              <a:cs typeface="B Badr" panose="00000400000000000000" pitchFamily="2" charset="-78"/>
            </a:endParaRPr>
          </a:p>
          <a:p>
            <a:pPr>
              <a:lnSpc>
                <a:spcPct val="150000"/>
              </a:lnSpc>
            </a:pPr>
            <a:r>
              <a:rPr lang="fa-IR" sz="2800" b="1">
                <a:ln/>
                <a:solidFill>
                  <a:srgbClr val="002060"/>
                </a:solidFill>
                <a:cs typeface="B Badr" panose="00000400000000000000" pitchFamily="2" charset="-78"/>
              </a:rPr>
              <a:t>آنقدر دقيق و منظم </a:t>
            </a:r>
            <a:r>
              <a:rPr lang="fa-IR" sz="2800" b="1">
                <a:ln/>
                <a:solidFill>
                  <a:srgbClr val="002060"/>
                </a:solidFill>
                <a:cs typeface="B Badr" panose="00000400000000000000" pitchFamily="2" charset="-78"/>
              </a:rPr>
              <a:t>بودند </a:t>
            </a:r>
            <a:r>
              <a:rPr lang="fa-IR" sz="2800" b="1" smtClean="0">
                <a:ln/>
                <a:solidFill>
                  <a:srgbClr val="002060"/>
                </a:solidFill>
                <a:cs typeface="B Badr" panose="00000400000000000000" pitchFamily="2" charset="-78"/>
              </a:rPr>
              <a:t>كه </a:t>
            </a:r>
            <a:r>
              <a:rPr lang="fa-IR" sz="2800" b="1">
                <a:ln/>
                <a:solidFill>
                  <a:srgbClr val="002060"/>
                </a:solidFill>
                <a:cs typeface="B Badr" panose="00000400000000000000" pitchFamily="2" charset="-78"/>
              </a:rPr>
              <a:t>وقتي امام در پاريس اقامت داشتند</a:t>
            </a:r>
            <a:r>
              <a:rPr lang="fa-IR" sz="2800" b="1">
                <a:ln/>
                <a:solidFill>
                  <a:srgbClr val="002060"/>
                </a:solidFill>
                <a:cs typeface="B Badr" panose="00000400000000000000" pitchFamily="2" charset="-78"/>
              </a:rPr>
              <a:t>، </a:t>
            </a:r>
            <a:r>
              <a:rPr lang="fa-IR" sz="2800" b="1" smtClean="0">
                <a:ln/>
                <a:solidFill>
                  <a:srgbClr val="002060"/>
                </a:solidFill>
                <a:cs typeface="B Badr" panose="00000400000000000000" pitchFamily="2" charset="-78"/>
              </a:rPr>
              <a:t>پليس‌ها مي‌گفتند </a:t>
            </a:r>
            <a:r>
              <a:rPr lang="fa-IR" sz="2800" b="1">
                <a:ln/>
                <a:solidFill>
                  <a:srgbClr val="002060"/>
                </a:solidFill>
                <a:cs typeface="B Badr" panose="00000400000000000000" pitchFamily="2" charset="-78"/>
              </a:rPr>
              <a:t>ما </a:t>
            </a:r>
            <a:r>
              <a:rPr lang="fa-IR" sz="2800" b="1" smtClean="0">
                <a:ln/>
                <a:solidFill>
                  <a:srgbClr val="002060"/>
                </a:solidFill>
                <a:cs typeface="B Badr" panose="00000400000000000000" pitchFamily="2" charset="-78"/>
              </a:rPr>
              <a:t>حتي</a:t>
            </a:r>
          </a:p>
          <a:p>
            <a:pPr>
              <a:lnSpc>
                <a:spcPct val="150000"/>
              </a:lnSpc>
            </a:pPr>
            <a:r>
              <a:rPr lang="fa-IR" sz="2800" b="1" smtClean="0">
                <a:ln/>
                <a:solidFill>
                  <a:srgbClr val="002060"/>
                </a:solidFill>
                <a:cs typeface="B Badr" panose="00000400000000000000" pitchFamily="2" charset="-78"/>
              </a:rPr>
              <a:t> ساعت‌هاي خود </a:t>
            </a:r>
            <a:r>
              <a:rPr lang="fa-IR" sz="2800" b="1">
                <a:ln/>
                <a:solidFill>
                  <a:srgbClr val="002060"/>
                </a:solidFill>
                <a:cs typeface="B Badr" panose="00000400000000000000" pitchFamily="2" charset="-78"/>
              </a:rPr>
              <a:t>را با رفت‌وآمد امام تنظيم مي‌كنيم.</a:t>
            </a:r>
            <a:endParaRPr lang="en-US" sz="2800" b="1">
              <a:ln/>
              <a:solidFill>
                <a:srgbClr val="002060"/>
              </a:solidFill>
              <a:cs typeface="B Badr" panose="00000400000000000000" pitchFamily="2" charset="-78"/>
            </a:endParaRPr>
          </a:p>
          <a:p>
            <a:pPr>
              <a:lnSpc>
                <a:spcPct val="150000"/>
              </a:lnSpc>
            </a:pPr>
            <a:r>
              <a:rPr lang="fa-IR" sz="2800" b="1" smtClean="0">
                <a:ln/>
                <a:solidFill>
                  <a:srgbClr val="002060"/>
                </a:solidFill>
                <a:cs typeface="B Badr" panose="00000400000000000000" pitchFamily="2" charset="-78"/>
              </a:rPr>
              <a:t>    وسايل </a:t>
            </a:r>
            <a:r>
              <a:rPr lang="fa-IR" sz="2800" b="1">
                <a:ln/>
                <a:solidFill>
                  <a:srgbClr val="002060"/>
                </a:solidFill>
                <a:cs typeface="B Badr" panose="00000400000000000000" pitchFamily="2" charset="-78"/>
              </a:rPr>
              <a:t>شخصي و... هر كدام در جاي معين قرار داشتند. اگر در </a:t>
            </a:r>
            <a:r>
              <a:rPr lang="fa-IR" sz="2800" b="1">
                <a:ln/>
                <a:solidFill>
                  <a:srgbClr val="002060"/>
                </a:solidFill>
                <a:cs typeface="B Badr" panose="00000400000000000000" pitchFamily="2" charset="-78"/>
              </a:rPr>
              <a:t>لابه‌لاي </a:t>
            </a:r>
            <a:r>
              <a:rPr lang="fa-IR" sz="2800" b="1" smtClean="0">
                <a:ln/>
                <a:solidFill>
                  <a:srgbClr val="002060"/>
                </a:solidFill>
                <a:cs typeface="B Badr" panose="00000400000000000000" pitchFamily="2" charset="-78"/>
              </a:rPr>
              <a:t>آنها امانتي ديده</a:t>
            </a:r>
          </a:p>
          <a:p>
            <a:pPr>
              <a:lnSpc>
                <a:spcPct val="150000"/>
              </a:lnSpc>
            </a:pPr>
            <a:r>
              <a:rPr lang="fa-IR" sz="2800" b="1" smtClean="0">
                <a:ln/>
                <a:solidFill>
                  <a:srgbClr val="002060"/>
                </a:solidFill>
                <a:cs typeface="B Badr" panose="00000400000000000000" pitchFamily="2" charset="-78"/>
              </a:rPr>
              <a:t>  مي‌شد كه </a:t>
            </a:r>
            <a:r>
              <a:rPr lang="fa-IR" sz="2800" b="1">
                <a:ln/>
                <a:solidFill>
                  <a:srgbClr val="002060"/>
                </a:solidFill>
                <a:cs typeface="B Badr" panose="00000400000000000000" pitchFamily="2" charset="-78"/>
              </a:rPr>
              <a:t>بايد به صاحب آن يا مسئول مربوط مسترد گردد، در اولين فرصت و </a:t>
            </a:r>
            <a:r>
              <a:rPr lang="fa-IR" sz="2800" b="1">
                <a:ln/>
                <a:solidFill>
                  <a:srgbClr val="002060"/>
                </a:solidFill>
                <a:cs typeface="B Badr" panose="00000400000000000000" pitchFamily="2" charset="-78"/>
              </a:rPr>
              <a:t>بدون </a:t>
            </a:r>
            <a:r>
              <a:rPr lang="fa-IR" sz="2800" b="1" smtClean="0">
                <a:ln/>
                <a:solidFill>
                  <a:srgbClr val="002060"/>
                </a:solidFill>
                <a:cs typeface="B Badr" panose="00000400000000000000" pitchFamily="2" charset="-78"/>
              </a:rPr>
              <a:t>فوت</a:t>
            </a:r>
          </a:p>
          <a:p>
            <a:pPr>
              <a:lnSpc>
                <a:spcPct val="150000"/>
              </a:lnSpc>
            </a:pPr>
            <a:r>
              <a:rPr lang="fa-IR" sz="2800" b="1" smtClean="0">
                <a:ln/>
                <a:solidFill>
                  <a:srgbClr val="002060"/>
                </a:solidFill>
                <a:cs typeface="B Badr" panose="00000400000000000000" pitchFamily="2" charset="-78"/>
              </a:rPr>
              <a:t>     وقت </a:t>
            </a:r>
            <a:r>
              <a:rPr lang="fa-IR" sz="2800" b="1">
                <a:ln/>
                <a:solidFill>
                  <a:srgbClr val="002060"/>
                </a:solidFill>
                <a:cs typeface="B Badr" panose="00000400000000000000" pitchFamily="2" charset="-78"/>
              </a:rPr>
              <a:t>نسبت به </a:t>
            </a:r>
            <a:r>
              <a:rPr lang="fa-IR" sz="2800" b="1">
                <a:ln/>
                <a:solidFill>
                  <a:srgbClr val="002060"/>
                </a:solidFill>
                <a:cs typeface="B Badr" panose="00000400000000000000" pitchFamily="2" charset="-78"/>
              </a:rPr>
              <a:t>انجام </a:t>
            </a:r>
            <a:r>
              <a:rPr lang="fa-IR" sz="2800" b="1" smtClean="0">
                <a:ln/>
                <a:solidFill>
                  <a:srgbClr val="002060"/>
                </a:solidFill>
                <a:cs typeface="B Badr" panose="00000400000000000000" pitchFamily="2" charset="-78"/>
              </a:rPr>
              <a:t>آن اقدام </a:t>
            </a:r>
            <a:r>
              <a:rPr lang="fa-IR" sz="2800" b="1">
                <a:ln/>
                <a:solidFill>
                  <a:srgbClr val="002060"/>
                </a:solidFill>
                <a:cs typeface="B Badr" panose="00000400000000000000" pitchFamily="2" charset="-78"/>
              </a:rPr>
              <a:t>مي‌نمودند</a:t>
            </a:r>
            <a:r>
              <a:rPr lang="fa-IR" sz="2800" b="1">
                <a:ln/>
                <a:solidFill>
                  <a:srgbClr val="002060"/>
                </a:solidFill>
                <a:cs typeface="B Badr" panose="00000400000000000000" pitchFamily="2" charset="-78"/>
              </a:rPr>
              <a:t>.</a:t>
            </a:r>
            <a:r>
              <a:rPr lang="en-US" sz="2800" b="1" smtClean="0">
                <a:ln/>
                <a:solidFill>
                  <a:srgbClr val="002060"/>
                </a:solidFill>
                <a:cs typeface="B Badr" panose="00000400000000000000" pitchFamily="2" charset="-78"/>
              </a:rPr>
              <a:t> </a:t>
            </a:r>
            <a:endParaRPr lang="fa-IR" sz="2800" b="1">
              <a:ln/>
              <a:solidFill>
                <a:srgbClr val="002060"/>
              </a:solidFill>
              <a:cs typeface="B Badr" panose="000004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084" y="-1"/>
            <a:ext cx="2253915" cy="3456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4727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2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3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3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75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3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3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25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3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3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91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043894" y="385019"/>
            <a:ext cx="10637835" cy="69711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lnSpc>
                <a:spcPct val="150000"/>
              </a:lnSpc>
            </a:pPr>
            <a:r>
              <a:rPr lang="fa-IR" sz="2800" b="1" smtClean="0">
                <a:ln/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دكتر محمود حسابي</a:t>
            </a:r>
          </a:p>
          <a:p>
            <a:pPr>
              <a:lnSpc>
                <a:spcPct val="150000"/>
              </a:lnSpc>
            </a:pPr>
            <a:r>
              <a:rPr lang="fa-IR" sz="2800" b="1" smtClean="0">
                <a:ln/>
                <a:solidFill>
                  <a:srgbClr val="002060"/>
                </a:solidFill>
                <a:cs typeface="B Badr" panose="00000400000000000000" pitchFamily="2" charset="-78"/>
              </a:rPr>
              <a:t>فرزندش در باره نظم ایشان </a:t>
            </a:r>
            <a:r>
              <a:rPr lang="fa-IR" sz="2800" b="1">
                <a:ln/>
                <a:solidFill>
                  <a:srgbClr val="002060"/>
                </a:solidFill>
                <a:cs typeface="B Badr" panose="00000400000000000000" pitchFamily="2" charset="-78"/>
              </a:rPr>
              <a:t>می‌گوید: نظم و تربیت خاصی بر کارهای ایشان حاکم </a:t>
            </a:r>
            <a:r>
              <a:rPr lang="fa-IR" sz="2800" b="1">
                <a:ln/>
                <a:solidFill>
                  <a:srgbClr val="002060"/>
                </a:solidFill>
                <a:cs typeface="B Badr" panose="00000400000000000000" pitchFamily="2" charset="-78"/>
              </a:rPr>
              <a:t>بود</a:t>
            </a:r>
            <a:r>
              <a:rPr lang="fa-IR" sz="2800" b="1" smtClean="0">
                <a:ln/>
                <a:solidFill>
                  <a:srgbClr val="002060"/>
                </a:solidFill>
                <a:cs typeface="B Badr" panose="00000400000000000000" pitchFamily="2" charset="-78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fa-IR" sz="2800" b="1" smtClean="0">
                <a:ln/>
                <a:solidFill>
                  <a:srgbClr val="002060"/>
                </a:solidFill>
                <a:cs typeface="B Badr" panose="00000400000000000000" pitchFamily="2" charset="-78"/>
              </a:rPr>
              <a:t> </a:t>
            </a:r>
            <a:r>
              <a:rPr lang="fa-IR" sz="2800" b="1">
                <a:ln/>
                <a:solidFill>
                  <a:srgbClr val="002060"/>
                </a:solidFill>
                <a:cs typeface="B Badr" panose="00000400000000000000" pitchFamily="2" charset="-78"/>
              </a:rPr>
              <a:t>در </a:t>
            </a:r>
            <a:r>
              <a:rPr lang="fa-IR" sz="2800" b="1" smtClean="0">
                <a:ln/>
                <a:solidFill>
                  <a:srgbClr val="002060"/>
                </a:solidFill>
                <a:cs typeface="B Badr" panose="00000400000000000000" pitchFamily="2" charset="-78"/>
              </a:rPr>
              <a:t>طی </a:t>
            </a:r>
            <a:r>
              <a:rPr lang="fa-IR" sz="2800" b="1">
                <a:ln/>
                <a:solidFill>
                  <a:srgbClr val="002060"/>
                </a:solidFill>
                <a:cs typeface="B Badr" panose="00000400000000000000" pitchFamily="2" charset="-78"/>
              </a:rPr>
              <a:t>37- 38 سالی که </a:t>
            </a:r>
            <a:r>
              <a:rPr lang="fa-IR" sz="2800" b="1">
                <a:ln/>
                <a:solidFill>
                  <a:srgbClr val="002060"/>
                </a:solidFill>
                <a:cs typeface="B Badr" panose="00000400000000000000" pitchFamily="2" charset="-78"/>
              </a:rPr>
              <a:t>در </a:t>
            </a:r>
            <a:r>
              <a:rPr lang="fa-IR" sz="2800" b="1" smtClean="0">
                <a:ln/>
                <a:solidFill>
                  <a:srgbClr val="002060"/>
                </a:solidFill>
                <a:cs typeface="B Badr" panose="00000400000000000000" pitchFamily="2" charset="-78"/>
              </a:rPr>
              <a:t>زیریک </a:t>
            </a:r>
            <a:r>
              <a:rPr lang="fa-IR" sz="2800" b="1">
                <a:ln/>
                <a:solidFill>
                  <a:srgbClr val="002060"/>
                </a:solidFill>
                <a:cs typeface="B Badr" panose="00000400000000000000" pitchFamily="2" charset="-78"/>
              </a:rPr>
              <a:t>سقف بودیم، کمترین خللی در این </a:t>
            </a:r>
            <a:r>
              <a:rPr lang="fa-IR" sz="2800" b="1">
                <a:ln/>
                <a:solidFill>
                  <a:srgbClr val="002060"/>
                </a:solidFill>
                <a:cs typeface="B Badr" panose="00000400000000000000" pitchFamily="2" charset="-78"/>
              </a:rPr>
              <a:t>برنامه‌های </a:t>
            </a:r>
            <a:r>
              <a:rPr lang="fa-IR" sz="2800" b="1" smtClean="0">
                <a:ln/>
                <a:solidFill>
                  <a:srgbClr val="002060"/>
                </a:solidFill>
                <a:cs typeface="B Badr" panose="00000400000000000000" pitchFamily="2" charset="-78"/>
              </a:rPr>
              <a:t>منظم</a:t>
            </a:r>
          </a:p>
          <a:p>
            <a:pPr>
              <a:lnSpc>
                <a:spcPct val="150000"/>
              </a:lnSpc>
            </a:pPr>
            <a:r>
              <a:rPr lang="fa-IR" sz="2800" b="1" smtClean="0">
                <a:ln/>
                <a:solidFill>
                  <a:srgbClr val="002060"/>
                </a:solidFill>
                <a:cs typeface="B Badr" panose="00000400000000000000" pitchFamily="2" charset="-78"/>
              </a:rPr>
              <a:t> ندیدم.ایشان </a:t>
            </a:r>
            <a:r>
              <a:rPr lang="fa-IR" sz="2800" b="1">
                <a:ln/>
                <a:solidFill>
                  <a:srgbClr val="002060"/>
                </a:solidFill>
                <a:cs typeface="B Badr" panose="00000400000000000000" pitchFamily="2" charset="-78"/>
              </a:rPr>
              <a:t>سر ساعت 7:30 صبحانه صرف می‌کرد که در مدت این 40 سال، </a:t>
            </a:r>
            <a:r>
              <a:rPr lang="fa-IR" sz="2800" b="1">
                <a:ln/>
                <a:solidFill>
                  <a:srgbClr val="002060"/>
                </a:solidFill>
                <a:cs typeface="B Badr" panose="00000400000000000000" pitchFamily="2" charset="-78"/>
              </a:rPr>
              <a:t>این </a:t>
            </a:r>
            <a:r>
              <a:rPr lang="fa-IR" sz="2800" b="1" smtClean="0">
                <a:ln/>
                <a:solidFill>
                  <a:srgbClr val="002060"/>
                </a:solidFill>
                <a:cs typeface="B Badr" panose="00000400000000000000" pitchFamily="2" charset="-78"/>
              </a:rPr>
              <a:t>ساعت</a:t>
            </a:r>
          </a:p>
          <a:p>
            <a:pPr>
              <a:lnSpc>
                <a:spcPct val="150000"/>
              </a:lnSpc>
            </a:pPr>
            <a:r>
              <a:rPr lang="fa-IR" sz="2800" b="1" smtClean="0">
                <a:ln/>
                <a:solidFill>
                  <a:srgbClr val="002060"/>
                </a:solidFill>
                <a:cs typeface="B Badr" panose="00000400000000000000" pitchFamily="2" charset="-78"/>
              </a:rPr>
              <a:t>کمترین تغییری </a:t>
            </a:r>
            <a:r>
              <a:rPr lang="fa-IR" sz="2800" b="1">
                <a:ln/>
                <a:solidFill>
                  <a:srgbClr val="002060"/>
                </a:solidFill>
                <a:cs typeface="B Badr" panose="00000400000000000000" pitchFamily="2" charset="-78"/>
              </a:rPr>
              <a:t>نکرده است. حدود ساعت </a:t>
            </a:r>
            <a:r>
              <a:rPr lang="fa-IR" sz="2800" b="1">
                <a:ln/>
                <a:solidFill>
                  <a:srgbClr val="002060"/>
                </a:solidFill>
                <a:cs typeface="B Badr" panose="00000400000000000000" pitchFamily="2" charset="-78"/>
              </a:rPr>
              <a:t>9 </a:t>
            </a:r>
            <a:r>
              <a:rPr lang="fa-IR" sz="2800" b="1" smtClean="0">
                <a:ln/>
                <a:solidFill>
                  <a:srgbClr val="002060"/>
                </a:solidFill>
                <a:cs typeface="B Badr" panose="00000400000000000000" pitchFamily="2" charset="-78"/>
              </a:rPr>
              <a:t>دراتاقشان </a:t>
            </a:r>
            <a:r>
              <a:rPr lang="fa-IR" sz="2800" b="1">
                <a:ln/>
                <a:solidFill>
                  <a:srgbClr val="002060"/>
                </a:solidFill>
                <a:cs typeface="B Badr" panose="00000400000000000000" pitchFamily="2" charset="-78"/>
              </a:rPr>
              <a:t>روی لغات فارسی کار </a:t>
            </a:r>
            <a:r>
              <a:rPr lang="fa-IR" sz="2800" b="1">
                <a:ln/>
                <a:solidFill>
                  <a:srgbClr val="002060"/>
                </a:solidFill>
                <a:cs typeface="B Badr" panose="00000400000000000000" pitchFamily="2" charset="-78"/>
              </a:rPr>
              <a:t>می‌کردند </a:t>
            </a:r>
            <a:r>
              <a:rPr lang="fa-IR" sz="2800" b="1" smtClean="0">
                <a:ln/>
                <a:solidFill>
                  <a:srgbClr val="002060"/>
                </a:solidFill>
                <a:cs typeface="B Badr" panose="00000400000000000000" pitchFamily="2" charset="-78"/>
              </a:rPr>
              <a:t>و</a:t>
            </a:r>
          </a:p>
          <a:p>
            <a:pPr>
              <a:lnSpc>
                <a:spcPct val="150000"/>
              </a:lnSpc>
            </a:pPr>
            <a:r>
              <a:rPr lang="fa-IR" sz="2800" b="1" smtClean="0">
                <a:ln/>
                <a:solidFill>
                  <a:srgbClr val="002060"/>
                </a:solidFill>
                <a:cs typeface="B Badr" panose="00000400000000000000" pitchFamily="2" charset="-78"/>
              </a:rPr>
              <a:t>ساعت 11 صبح </a:t>
            </a:r>
            <a:r>
              <a:rPr lang="fa-IR" sz="2800" b="1">
                <a:ln/>
                <a:solidFill>
                  <a:srgbClr val="002060"/>
                </a:solidFill>
                <a:cs typeface="B Badr" panose="00000400000000000000" pitchFamily="2" charset="-78"/>
              </a:rPr>
              <a:t>روی نظریه علمی خودشان که مورد تصویب انیشتین هم </a:t>
            </a:r>
            <a:r>
              <a:rPr lang="fa-IR" sz="2800" b="1">
                <a:ln/>
                <a:solidFill>
                  <a:srgbClr val="002060"/>
                </a:solidFill>
                <a:cs typeface="B Badr" panose="00000400000000000000" pitchFamily="2" charset="-78"/>
              </a:rPr>
              <a:t>بوده </a:t>
            </a:r>
            <a:r>
              <a:rPr lang="fa-IR" sz="2800" b="1" smtClean="0">
                <a:ln/>
                <a:solidFill>
                  <a:srgbClr val="002060"/>
                </a:solidFill>
                <a:cs typeface="B Badr" panose="00000400000000000000" pitchFamily="2" charset="-78"/>
              </a:rPr>
              <a:t>است، کار</a:t>
            </a:r>
          </a:p>
          <a:p>
            <a:pPr>
              <a:lnSpc>
                <a:spcPct val="150000"/>
              </a:lnSpc>
            </a:pPr>
            <a:r>
              <a:rPr lang="fa-IR" sz="2800" b="1" smtClean="0">
                <a:ln/>
                <a:solidFill>
                  <a:srgbClr val="002060"/>
                </a:solidFill>
                <a:cs typeface="B Badr" panose="00000400000000000000" pitchFamily="2" charset="-78"/>
              </a:rPr>
              <a:t>می‌کردند</a:t>
            </a:r>
            <a:r>
              <a:rPr lang="fa-IR" sz="2800" b="1">
                <a:ln/>
                <a:solidFill>
                  <a:srgbClr val="002060"/>
                </a:solidFill>
                <a:cs typeface="B Badr" panose="00000400000000000000" pitchFamily="2" charset="-78"/>
              </a:rPr>
              <a:t>. </a:t>
            </a:r>
            <a:r>
              <a:rPr lang="fa-IR" sz="2800" b="1" smtClean="0">
                <a:ln/>
                <a:solidFill>
                  <a:srgbClr val="002060"/>
                </a:solidFill>
                <a:cs typeface="B Badr" panose="00000400000000000000" pitchFamily="2" charset="-78"/>
              </a:rPr>
              <a:t>بعد از صرف نهار</a:t>
            </a:r>
            <a:r>
              <a:rPr lang="fa-IR" sz="2800" b="1">
                <a:ln/>
                <a:solidFill>
                  <a:srgbClr val="002060"/>
                </a:solidFill>
                <a:cs typeface="B Badr" panose="00000400000000000000" pitchFamily="2" charset="-78"/>
              </a:rPr>
              <a:t>، یکی دو ساعت استراحت می‌کردند. ساعت 4 </a:t>
            </a:r>
            <a:r>
              <a:rPr lang="fa-IR" sz="2800" b="1">
                <a:ln/>
                <a:solidFill>
                  <a:srgbClr val="002060"/>
                </a:solidFill>
                <a:cs typeface="B Badr" panose="00000400000000000000" pitchFamily="2" charset="-78"/>
              </a:rPr>
              <a:t>به </a:t>
            </a:r>
            <a:r>
              <a:rPr lang="fa-IR" sz="2800" b="1" smtClean="0">
                <a:ln/>
                <a:solidFill>
                  <a:srgbClr val="002060"/>
                </a:solidFill>
                <a:cs typeface="B Badr" panose="00000400000000000000" pitchFamily="2" charset="-78"/>
              </a:rPr>
              <a:t>مطالعه</a:t>
            </a:r>
          </a:p>
          <a:p>
            <a:pPr>
              <a:lnSpc>
                <a:spcPct val="150000"/>
              </a:lnSpc>
            </a:pPr>
            <a:r>
              <a:rPr lang="fa-IR" sz="2800" b="1" smtClean="0">
                <a:ln/>
                <a:solidFill>
                  <a:srgbClr val="002060"/>
                </a:solidFill>
                <a:cs typeface="B Badr" panose="00000400000000000000" pitchFamily="2" charset="-78"/>
              </a:rPr>
              <a:t>کتاب‌های </a:t>
            </a:r>
            <a:r>
              <a:rPr lang="fa-IR" sz="2800" b="1">
                <a:ln/>
                <a:solidFill>
                  <a:srgbClr val="002060"/>
                </a:solidFill>
                <a:cs typeface="B Badr" panose="00000400000000000000" pitchFamily="2" charset="-78"/>
              </a:rPr>
              <a:t>فیزیک </a:t>
            </a:r>
            <a:r>
              <a:rPr lang="fa-IR" sz="2800" b="1" smtClean="0">
                <a:ln/>
                <a:solidFill>
                  <a:srgbClr val="002060"/>
                </a:solidFill>
                <a:cs typeface="B Badr" panose="00000400000000000000" pitchFamily="2" charset="-78"/>
              </a:rPr>
              <a:t>می‌پرداختند </a:t>
            </a:r>
            <a:r>
              <a:rPr lang="fa-IR" sz="2800" b="1">
                <a:ln/>
                <a:solidFill>
                  <a:srgbClr val="002060"/>
                </a:solidFill>
                <a:cs typeface="B Badr" panose="00000400000000000000" pitchFamily="2" charset="-78"/>
              </a:rPr>
              <a:t>و </a:t>
            </a:r>
            <a:r>
              <a:rPr lang="fa-IR" sz="2800" b="1" smtClean="0">
                <a:ln/>
                <a:solidFill>
                  <a:srgbClr val="002060"/>
                </a:solidFill>
                <a:cs typeface="B Badr" panose="00000400000000000000" pitchFamily="2" charset="-78"/>
              </a:rPr>
              <a:t>بعد به </a:t>
            </a:r>
            <a:r>
              <a:rPr lang="fa-IR" sz="2800" b="1">
                <a:ln/>
                <a:solidFill>
                  <a:srgbClr val="002060"/>
                </a:solidFill>
                <a:cs typeface="B Badr" panose="00000400000000000000" pitchFamily="2" charset="-78"/>
              </a:rPr>
              <a:t>اخبار گوشه و کنار جهان گوش می‌دادند</a:t>
            </a:r>
            <a:r>
              <a:rPr lang="fa-IR" sz="2800" b="1">
                <a:ln/>
                <a:solidFill>
                  <a:srgbClr val="002060"/>
                </a:solidFill>
                <a:cs typeface="B Badr" panose="00000400000000000000" pitchFamily="2" charset="-78"/>
              </a:rPr>
              <a:t>. </a:t>
            </a:r>
            <a:r>
              <a:rPr lang="fa-IR" sz="2800" b="1" smtClean="0">
                <a:ln/>
                <a:solidFill>
                  <a:srgbClr val="002060"/>
                </a:solidFill>
                <a:cs typeface="B Badr" panose="00000400000000000000" pitchFamily="2" charset="-78"/>
              </a:rPr>
              <a:t>8:30</a:t>
            </a:r>
          </a:p>
          <a:p>
            <a:pPr>
              <a:lnSpc>
                <a:spcPct val="150000"/>
              </a:lnSpc>
            </a:pPr>
            <a:r>
              <a:rPr lang="fa-IR" sz="2800" b="1" smtClean="0">
                <a:ln/>
                <a:solidFill>
                  <a:srgbClr val="002060"/>
                </a:solidFill>
                <a:cs typeface="B Badr" panose="00000400000000000000" pitchFamily="2" charset="-78"/>
              </a:rPr>
              <a:t>موقع </a:t>
            </a:r>
            <a:r>
              <a:rPr lang="fa-IR" sz="2800" b="1">
                <a:ln/>
                <a:solidFill>
                  <a:srgbClr val="002060"/>
                </a:solidFill>
                <a:cs typeface="B Badr" panose="00000400000000000000" pitchFamily="2" charset="-78"/>
              </a:rPr>
              <a:t>شام‌شان </a:t>
            </a:r>
            <a:r>
              <a:rPr lang="fa-IR" sz="2800" b="1">
                <a:ln/>
                <a:solidFill>
                  <a:srgbClr val="002060"/>
                </a:solidFill>
                <a:cs typeface="B Badr" panose="00000400000000000000" pitchFamily="2" charset="-78"/>
              </a:rPr>
              <a:t>بود </a:t>
            </a:r>
            <a:r>
              <a:rPr lang="fa-IR" sz="2800" b="1" smtClean="0">
                <a:ln/>
                <a:solidFill>
                  <a:srgbClr val="002060"/>
                </a:solidFill>
                <a:cs typeface="B Badr" panose="00000400000000000000" pitchFamily="2" charset="-78"/>
              </a:rPr>
              <a:t>و </a:t>
            </a:r>
            <a:r>
              <a:rPr lang="fa-IR" sz="2800" b="1">
                <a:ln/>
                <a:solidFill>
                  <a:srgbClr val="002060"/>
                </a:solidFill>
                <a:cs typeface="B Badr" panose="00000400000000000000" pitchFamily="2" charset="-78"/>
              </a:rPr>
              <a:t>9:30 مجلات </a:t>
            </a:r>
            <a:r>
              <a:rPr lang="fa-IR" sz="2800" b="1">
                <a:ln/>
                <a:solidFill>
                  <a:srgbClr val="002060"/>
                </a:solidFill>
                <a:cs typeface="B Badr" panose="00000400000000000000" pitchFamily="2" charset="-78"/>
              </a:rPr>
              <a:t>خارجی </a:t>
            </a:r>
            <a:r>
              <a:rPr lang="fa-IR" sz="2800" b="1" smtClean="0">
                <a:ln/>
                <a:solidFill>
                  <a:srgbClr val="002060"/>
                </a:solidFill>
                <a:cs typeface="B Badr" panose="00000400000000000000" pitchFamily="2" charset="-78"/>
              </a:rPr>
              <a:t>را </a:t>
            </a:r>
            <a:r>
              <a:rPr lang="fa-IR" sz="2800" b="1">
                <a:ln/>
                <a:solidFill>
                  <a:srgbClr val="002060"/>
                </a:solidFill>
                <a:cs typeface="B Badr" panose="00000400000000000000" pitchFamily="2" charset="-78"/>
              </a:rPr>
              <a:t>می‌دیدند. و ساعت </a:t>
            </a:r>
            <a:r>
              <a:rPr lang="fa-IR" sz="2800" b="1">
                <a:ln/>
                <a:solidFill>
                  <a:srgbClr val="002060"/>
                </a:solidFill>
                <a:cs typeface="B Badr" panose="00000400000000000000" pitchFamily="2" charset="-78"/>
              </a:rPr>
              <a:t>12:30 </a:t>
            </a:r>
            <a:r>
              <a:rPr lang="fa-IR" sz="2800" b="1" smtClean="0">
                <a:ln/>
                <a:solidFill>
                  <a:srgbClr val="002060"/>
                </a:solidFill>
                <a:cs typeface="B Badr" panose="00000400000000000000" pitchFamily="2" charset="-78"/>
              </a:rPr>
              <a:t>روی زبان آلمانی</a:t>
            </a:r>
          </a:p>
          <a:p>
            <a:pPr>
              <a:lnSpc>
                <a:spcPct val="150000"/>
              </a:lnSpc>
            </a:pPr>
            <a:r>
              <a:rPr lang="fa-IR" sz="2800" b="1" smtClean="0">
                <a:ln/>
                <a:solidFill>
                  <a:srgbClr val="002060"/>
                </a:solidFill>
                <a:cs typeface="B Badr" panose="00000400000000000000" pitchFamily="2" charset="-78"/>
              </a:rPr>
              <a:t>کار </a:t>
            </a:r>
            <a:r>
              <a:rPr lang="fa-IR" sz="2800" b="1">
                <a:ln/>
                <a:solidFill>
                  <a:srgbClr val="002060"/>
                </a:solidFill>
                <a:cs typeface="B Badr" panose="00000400000000000000" pitchFamily="2" charset="-78"/>
              </a:rPr>
              <a:t>می‌کردند</a:t>
            </a:r>
            <a:r>
              <a:rPr lang="en-US" sz="2800" b="1" smtClean="0">
                <a:ln/>
                <a:solidFill>
                  <a:srgbClr val="002060"/>
                </a:solidFill>
                <a:cs typeface="B Badr" panose="00000400000000000000" pitchFamily="2" charset="-78"/>
              </a:rPr>
              <a:t> </a:t>
            </a:r>
            <a:r>
              <a:rPr lang="fa-IR" sz="2800" b="1" smtClean="0">
                <a:ln/>
                <a:solidFill>
                  <a:srgbClr val="002060"/>
                </a:solidFill>
                <a:cs typeface="B Badr" panose="00000400000000000000" pitchFamily="2" charset="-78"/>
              </a:rPr>
              <a:t>.</a:t>
            </a:r>
            <a:endParaRPr lang="en-US" sz="2800" b="1">
              <a:ln/>
              <a:solidFill>
                <a:srgbClr val="002060"/>
              </a:solidFill>
              <a:cs typeface="B Badr" panose="00000400000000000000" pitchFamily="2" charset="-78"/>
            </a:endParaRPr>
          </a:p>
          <a:p>
            <a:pPr>
              <a:lnSpc>
                <a:spcPct val="150000"/>
              </a:lnSpc>
            </a:pPr>
            <a:endParaRPr lang="fa-IR" b="1">
              <a:ln/>
              <a:solidFill>
                <a:schemeClr val="accent4"/>
              </a:solidFill>
              <a:cs typeface="B Titr" panose="000007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339" y="0"/>
            <a:ext cx="2318661" cy="27867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537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3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3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3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3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3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6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3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0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3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8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3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3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682173" y="1856063"/>
            <a:ext cx="11035748" cy="1325563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fa-IR" sz="5400" b="1" smtClean="0">
                <a:ln>
                  <a:solidFill>
                    <a:srgbClr val="00B050"/>
                  </a:solidFill>
                </a:ln>
                <a:solidFill>
                  <a:srgbClr val="36D245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rdu Typesetting" panose="03020402040406030203" pitchFamily="66" charset="-78"/>
                <a:cs typeface="B Arash" panose="00000400000000000000" pitchFamily="2" charset="-78"/>
              </a:rPr>
              <a:t>اللّهم صلّ علی محمّد و آل محمّد و عجّل فرجهم</a:t>
            </a:r>
            <a:endParaRPr lang="fa-IR" sz="5400" b="1">
              <a:ln>
                <a:solidFill>
                  <a:srgbClr val="00B050"/>
                </a:solidFill>
              </a:ln>
              <a:solidFill>
                <a:srgbClr val="36D245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Urdu Typesetting" panose="03020402040406030203" pitchFamily="66" charset="-78"/>
              <a:cs typeface="B Arash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44579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5572993" y="-123169"/>
            <a:ext cx="5951349" cy="1690716"/>
          </a:xfrm>
        </p:spPr>
        <p:txBody>
          <a:bodyPr>
            <a:noAutofit/>
          </a:bodyPr>
          <a:lstStyle/>
          <a:p>
            <a:r>
              <a:rPr lang="fa-IR" sz="8000" b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Arash" panose="00000400000000000000" pitchFamily="2" charset="-78"/>
              </a:rPr>
              <a:t>برنامه ریزی </a:t>
            </a:r>
            <a:endParaRPr lang="fa-IR" sz="8000" b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Arash" panose="00000400000000000000" pitchFamily="2" charset="-78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5242991" y="1150851"/>
            <a:ext cx="1284120" cy="981816"/>
          </a:xfrm>
        </p:spPr>
        <p:txBody>
          <a:bodyPr>
            <a:noAutofit/>
          </a:bodyPr>
          <a:lstStyle/>
          <a:p>
            <a:r>
              <a:rPr lang="fa-IR" sz="8000" b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Arash" panose="00000400000000000000" pitchFamily="2" charset="-78"/>
              </a:rPr>
              <a:t>و</a:t>
            </a:r>
            <a:endParaRPr lang="fa-IR" sz="8000" b="1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Arash" panose="00000400000000000000" pitchFamily="2" charset="-78"/>
            </a:endParaRPr>
          </a:p>
        </p:txBody>
      </p:sp>
      <p:sp>
        <p:nvSpPr>
          <p:cNvPr id="7" name="Subtitle 5"/>
          <p:cNvSpPr txBox="1">
            <a:spLocks/>
          </p:cNvSpPr>
          <p:nvPr/>
        </p:nvSpPr>
        <p:spPr>
          <a:xfrm>
            <a:off x="1654629" y="3090181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a-IR"/>
          </a:p>
        </p:txBody>
      </p:sp>
      <p:sp>
        <p:nvSpPr>
          <p:cNvPr id="8" name="Subtitle 5"/>
          <p:cNvSpPr txBox="1">
            <a:spLocks/>
          </p:cNvSpPr>
          <p:nvPr/>
        </p:nvSpPr>
        <p:spPr>
          <a:xfrm>
            <a:off x="166422" y="1875638"/>
            <a:ext cx="5384800" cy="1535726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a-IR" sz="80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Arash" panose="00000400000000000000" pitchFamily="2" charset="-78"/>
              </a:rPr>
              <a:t>مدیریت زمان</a:t>
            </a:r>
            <a:endParaRPr lang="fa-IR" sz="8000" b="1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Arash" panose="00000400000000000000" pitchFamily="2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124" y="1174862"/>
            <a:ext cx="5772150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6791"/>
            <a:ext cx="10058400" cy="565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9830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45859" y="596155"/>
            <a:ext cx="9724571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a-IR" sz="320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اگر به شما می گفتند که امشب آخرین شب زندگی شماست و فردا صبح دیگر در این دنیا نیستید، در زمان باقی مانده چه می کردید؟ </a:t>
            </a:r>
            <a:endParaRPr lang="fa-IR" sz="320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cs typeface="B Titr" panose="000007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26287" y="2301222"/>
            <a:ext cx="65726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3200" b="1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36D24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ما از زمان دقیق پایان عمرمان خبردار نیستیم </a:t>
            </a:r>
            <a:endParaRPr lang="fa-IR" sz="3200" b="1">
              <a:ln w="9525">
                <a:solidFill>
                  <a:schemeClr val="tx1"/>
                </a:solidFill>
                <a:prstDash val="solid"/>
              </a:ln>
              <a:solidFill>
                <a:srgbClr val="36D24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17302" y="3254871"/>
            <a:ext cx="7906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3200" b="1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ولی</a:t>
            </a:r>
            <a:endParaRPr lang="fa-IR" sz="3200" b="1">
              <a:ln w="9525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238215" y="4208520"/>
            <a:ext cx="9716927" cy="150810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lnSpc>
                <a:spcPct val="150000"/>
              </a:lnSpc>
            </a:pPr>
            <a:r>
              <a:rPr lang="fa-IR" sz="3200" b="1" smtClean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کسانی که این فرصت برنامه ریزی برای ساعت های آخر عمرشان</a:t>
            </a:r>
          </a:p>
          <a:p>
            <a:pPr>
              <a:lnSpc>
                <a:spcPct val="150000"/>
              </a:lnSpc>
            </a:pPr>
            <a:r>
              <a:rPr lang="fa-IR" sz="3200" b="1" smtClean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 را داشته اند. فکر می کنید آنها چکار کردند؟</a:t>
            </a:r>
            <a:endParaRPr lang="fa-IR" sz="3200" b="1">
              <a:ln>
                <a:solidFill>
                  <a:srgbClr val="002060"/>
                </a:solidFill>
              </a:ln>
              <a:solidFill>
                <a:srgbClr val="7030A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72484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206171"/>
            <a:ext cx="6400800" cy="46518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2665" flipH="1">
            <a:off x="-122564" y="4944636"/>
            <a:ext cx="5878608" cy="2133852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30400" y="700933"/>
            <a:ext cx="6292064" cy="1325563"/>
          </a:xfrm>
        </p:spPr>
        <p:txBody>
          <a:bodyPr/>
          <a:lstStyle/>
          <a:p>
            <a:r>
              <a:rPr lang="fa-IR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Jadid" panose="00000700000000000000" pitchFamily="2" charset="-78"/>
              </a:rPr>
              <a:t>شهدای کربلا در شب عاشورا</a:t>
            </a:r>
            <a:endParaRPr lang="fa-IR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Jadid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40371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grpId="1" nodeType="click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0170"/>
            <a:ext cx="9710057" cy="5667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6"/>
          <p:cNvSpPr>
            <a:spLocks noGrp="1"/>
          </p:cNvSpPr>
          <p:nvPr>
            <p:ph type="title"/>
          </p:nvPr>
        </p:nvSpPr>
        <p:spPr>
          <a:xfrm>
            <a:off x="1708996" y="265505"/>
            <a:ext cx="6292064" cy="1325563"/>
          </a:xfrm>
        </p:spPr>
        <p:txBody>
          <a:bodyPr/>
          <a:lstStyle/>
          <a:p>
            <a:pPr algn="ctr"/>
            <a:r>
              <a:rPr lang="fa-IR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Jadid" panose="00000700000000000000" pitchFamily="2" charset="-78"/>
              </a:rPr>
              <a:t>شهدای دفاع مقدس</a:t>
            </a:r>
            <a:endParaRPr lang="fa-IR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Jadid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56439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500434"/>
            <a:ext cx="9797142" cy="611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fa-IR" sz="50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 </a:t>
            </a:r>
            <a:endParaRPr lang="en-US" sz="1400" smtClean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fa-IR" sz="2800" smtClean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Entezar     &lt;---------" panose="00000700000000000000" pitchFamily="2" charset="-78"/>
              </a:rPr>
              <a:t>توان جسمي، فكري و روحي ما انسان‌ها براي انجام كارهاي مختلف محدود است</a:t>
            </a:r>
            <a:endParaRPr lang="fa-IR" sz="280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cs typeface="Entezar     &lt;---------" panose="000007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64229"/>
            <a:ext cx="5341257" cy="45937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05484" y="1524667"/>
            <a:ext cx="4748114" cy="5333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7398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2990708006"/>
              </p:ext>
            </p:extLst>
          </p:nvPr>
        </p:nvGraphicFramePr>
        <p:xfrm>
          <a:off x="4875135" y="888311"/>
          <a:ext cx="4387820" cy="1263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1827411136"/>
              </p:ext>
            </p:extLst>
          </p:nvPr>
        </p:nvGraphicFramePr>
        <p:xfrm>
          <a:off x="1422400" y="884840"/>
          <a:ext cx="3236685" cy="1263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222372924"/>
              </p:ext>
            </p:extLst>
          </p:nvPr>
        </p:nvGraphicFramePr>
        <p:xfrm>
          <a:off x="1596571" y="2544527"/>
          <a:ext cx="7400807" cy="7357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1564106858"/>
              </p:ext>
            </p:extLst>
          </p:nvPr>
        </p:nvGraphicFramePr>
        <p:xfrm>
          <a:off x="914400" y="3731682"/>
          <a:ext cx="8592456" cy="13849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1765252800"/>
              </p:ext>
            </p:extLst>
          </p:nvPr>
        </p:nvGraphicFramePr>
        <p:xfrm>
          <a:off x="3164114" y="5196114"/>
          <a:ext cx="4542972" cy="2002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</p:spTree>
    <p:extLst>
      <p:ext uri="{BB962C8B-B14F-4D97-AF65-F5344CB8AC3E}">
        <p14:creationId xmlns:p14="http://schemas.microsoft.com/office/powerpoint/2010/main" val="3161221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7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Graphic spid="12" grpId="0">
        <p:bldAsOne/>
      </p:bldGraphic>
      <p:bldGraphic spid="13" grpId="0">
        <p:bldAsOne/>
      </p:bldGraphic>
      <p:bldGraphic spid="14" grpId="0">
        <p:bldAsOne/>
      </p:bldGraphic>
      <p:bldGraphic spid="15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0" y="452997"/>
            <a:ext cx="3275938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lnSpc>
                <a:spcPct val="150000"/>
              </a:lnSpc>
            </a:pPr>
            <a:r>
              <a:rPr lang="fa-IR" sz="3200" b="1" smtClean="0">
                <a:ln/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برنامه‌ريزي</a:t>
            </a:r>
            <a:endParaRPr lang="fa-IR" sz="3200" b="1">
              <a:ln/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04667" y="1201736"/>
            <a:ext cx="8399708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lnSpc>
                <a:spcPct val="150000"/>
              </a:lnSpc>
            </a:pPr>
            <a:r>
              <a:rPr lang="fa-IR" sz="3200" b="1" smtClean="0">
                <a:ln>
                  <a:solidFill>
                    <a:srgbClr val="C00000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مديريت صرف دارايي‌ها و سرمايه‌هاست</a:t>
            </a:r>
            <a:endParaRPr lang="fa-IR" sz="3200" b="1">
              <a:ln>
                <a:solidFill>
                  <a:srgbClr val="C00000"/>
                </a:solidFill>
              </a:ln>
              <a:solidFill>
                <a:srgbClr val="7030A0"/>
              </a:solidFill>
              <a:cs typeface="B Titr" panose="000007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7118" y="2049152"/>
            <a:ext cx="8897257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lnSpc>
                <a:spcPct val="150000"/>
              </a:lnSpc>
            </a:pPr>
            <a:r>
              <a:rPr lang="fa-IR" sz="3200" b="1" smtClean="0">
                <a:ln>
                  <a:solidFill>
                    <a:srgbClr val="C00000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مهم‌ترين دارايي و سرمايه عمر و زمان حيات «برنامه‌ريزي» مديريت صرف زمان است.</a:t>
            </a:r>
            <a:endParaRPr lang="fa-IR" sz="3200" b="1">
              <a:ln>
                <a:solidFill>
                  <a:srgbClr val="C00000"/>
                </a:solidFill>
              </a:ln>
              <a:solidFill>
                <a:srgbClr val="7030A0"/>
              </a:solidFill>
              <a:cs typeface="B Titr" panose="000007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08567" y="3635232"/>
            <a:ext cx="1947034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lnSpc>
                <a:spcPct val="150000"/>
              </a:lnSpc>
            </a:pPr>
            <a:r>
              <a:rPr lang="fa-IR" sz="3200" b="1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زمان </a:t>
            </a:r>
            <a:endParaRPr lang="fa-IR" sz="3200" b="1">
              <a:ln>
                <a:solidFill>
                  <a:srgbClr val="C00000"/>
                </a:solidFill>
              </a:ln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8344" y="4482648"/>
            <a:ext cx="8897257" cy="150810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lnSpc>
                <a:spcPct val="150000"/>
              </a:lnSpc>
            </a:pPr>
            <a:r>
              <a:rPr lang="fa-IR" sz="3200" b="1" smtClean="0">
                <a:ln>
                  <a:solidFill>
                    <a:srgbClr val="C00000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در فرهنگ عميد به معاني وقت، هنگام، روزگار، اجل و مرگ آمده است و در عربي به معناي عصر به كار رفته است.</a:t>
            </a:r>
            <a:endParaRPr lang="fa-IR" sz="3200" b="1">
              <a:ln>
                <a:solidFill>
                  <a:srgbClr val="C00000"/>
                </a:solidFill>
              </a:ln>
              <a:solidFill>
                <a:srgbClr val="7030A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20605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" presetID="2" presetClass="entr" presetSubtype="3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1060</Words>
  <Application>Microsoft Office PowerPoint</Application>
  <PresentationFormat>Widescreen</PresentationFormat>
  <Paragraphs>98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Calibri Light</vt:lpstr>
      <vt:lpstr>B Mitra</vt:lpstr>
      <vt:lpstr>B Jadid</vt:lpstr>
      <vt:lpstr>B Titr</vt:lpstr>
      <vt:lpstr>B Badr</vt:lpstr>
      <vt:lpstr>Urdu Typesetting</vt:lpstr>
      <vt:lpstr>Arial</vt:lpstr>
      <vt:lpstr>Entezar     &lt;---------</vt:lpstr>
      <vt:lpstr>Tahoma</vt:lpstr>
      <vt:lpstr>Calibri</vt:lpstr>
      <vt:lpstr>B Siavash</vt:lpstr>
      <vt:lpstr>B Arash</vt:lpstr>
      <vt:lpstr>Times New Roman</vt:lpstr>
      <vt:lpstr>Office Theme</vt:lpstr>
      <vt:lpstr>PowerPoint Presentation</vt:lpstr>
      <vt:lpstr>PowerPoint Presentation</vt:lpstr>
      <vt:lpstr>برنامه ریزی </vt:lpstr>
      <vt:lpstr>PowerPoint Presentation</vt:lpstr>
      <vt:lpstr>شهدای کربلا در شب عاشورا</vt:lpstr>
      <vt:lpstr>شهدای دفاع مقدس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اللّهم صلّ علی محمّد و آل محمّد و عجّل فرجهم</vt:lpstr>
    </vt:vector>
  </TitlesOfParts>
  <Company>only for god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Salavat</dc:creator>
  <cp:lastModifiedBy>Salavat</cp:lastModifiedBy>
  <cp:revision>39</cp:revision>
  <dcterms:created xsi:type="dcterms:W3CDTF">2017-09-10T17:11:10Z</dcterms:created>
  <dcterms:modified xsi:type="dcterms:W3CDTF">2017-09-10T21:22:15Z</dcterms:modified>
</cp:coreProperties>
</file>